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  <a:srgbClr val="672F09"/>
    <a:srgbClr val="006600"/>
    <a:srgbClr val="34351B"/>
    <a:srgbClr val="0E383A"/>
    <a:srgbClr val="5A5B2F"/>
    <a:srgbClr val="134A4D"/>
    <a:srgbClr val="1B6B6F"/>
    <a:srgbClr val="001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3AA3B1-3002-4DD4-8A7F-618F997E2A7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E4AA6-320A-4882-86EB-1BBEBD770619}">
      <dgm:prSet phldrT="[Text]" phldr="1"/>
      <dgm:spPr/>
      <dgm:t>
        <a:bodyPr/>
        <a:lstStyle/>
        <a:p>
          <a:endParaRPr lang="en-US"/>
        </a:p>
      </dgm:t>
    </dgm:pt>
    <dgm:pt modelId="{E37DCE36-9011-4F00-95F4-8F5DFB933E47}" type="parTrans" cxnId="{2F52F915-E472-4603-98A5-E5D948AB46CF}">
      <dgm:prSet/>
      <dgm:spPr/>
      <dgm:t>
        <a:bodyPr/>
        <a:lstStyle/>
        <a:p>
          <a:endParaRPr lang="en-US"/>
        </a:p>
      </dgm:t>
    </dgm:pt>
    <dgm:pt modelId="{730A07E5-AA76-4666-9AC2-1EF03553831F}" type="sibTrans" cxnId="{2F52F915-E472-4603-98A5-E5D948AB46CF}">
      <dgm:prSet/>
      <dgm:spPr/>
      <dgm:t>
        <a:bodyPr/>
        <a:lstStyle/>
        <a:p>
          <a:endParaRPr lang="en-US"/>
        </a:p>
      </dgm:t>
    </dgm:pt>
    <dgm:pt modelId="{BB27FE1C-63F0-4BA3-9707-19FAA51FE408}">
      <dgm:prSet phldrT="[Text]"/>
      <dgm:spPr>
        <a:solidFill>
          <a:srgbClr val="500000"/>
        </a:solidFill>
      </dgm:spPr>
      <dgm:t>
        <a:bodyPr/>
        <a:lstStyle/>
        <a:p>
          <a:pPr algn="just">
            <a:lnSpc>
              <a:spcPct val="150000"/>
            </a:lnSpc>
            <a:buFont typeface="Microsoft Sans Serif"/>
            <a:buChar char="●"/>
          </a:pPr>
          <a:r>
            <a:rPr lang="en-US" spc="5" dirty="0">
              <a:solidFill>
                <a:srgbClr val="FFFF00"/>
              </a:solidFill>
              <a:latin typeface="+mn-lt"/>
              <a:cs typeface="Tahoma"/>
            </a:rPr>
            <a:t>A* search algorithm </a:t>
          </a:r>
          <a:r>
            <a:rPr lang="en-US" dirty="0">
              <a:solidFill>
                <a:srgbClr val="FFFF00"/>
              </a:solidFill>
              <a:latin typeface="+mn-lt"/>
              <a:cs typeface="Tahoma"/>
            </a:rPr>
            <a:t>(with</a:t>
          </a:r>
          <a:r>
            <a:rPr lang="en-US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25" dirty="0">
              <a:solidFill>
                <a:srgbClr val="FFFF00"/>
              </a:solidFill>
              <a:latin typeface="+mn-lt"/>
              <a:cs typeface="Tahoma"/>
            </a:rPr>
            <a:t>the</a:t>
          </a:r>
          <a:r>
            <a:rPr lang="en-US" spc="-26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130" dirty="0">
              <a:solidFill>
                <a:srgbClr val="FFFF00"/>
              </a:solidFill>
              <a:latin typeface="+mn-lt"/>
              <a:cs typeface="Tahoma"/>
            </a:rPr>
            <a:t>AIMA</a:t>
          </a:r>
          <a:r>
            <a:rPr lang="en-US" spc="-26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10" dirty="0">
              <a:solidFill>
                <a:srgbClr val="FFFF00"/>
              </a:solidFill>
              <a:latin typeface="+mn-lt"/>
              <a:cs typeface="Tahoma"/>
            </a:rPr>
            <a:t>library)</a:t>
          </a:r>
          <a:r>
            <a:rPr lang="en-US" spc="-26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25" dirty="0">
              <a:solidFill>
                <a:srgbClr val="FFFF00"/>
              </a:solidFill>
              <a:latin typeface="+mn-lt"/>
              <a:cs typeface="Tahoma"/>
            </a:rPr>
            <a:t>in</a:t>
          </a:r>
          <a:r>
            <a:rPr lang="en-US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25" dirty="0">
              <a:solidFill>
                <a:srgbClr val="FFFF00"/>
              </a:solidFill>
              <a:latin typeface="+mn-lt"/>
              <a:cs typeface="Tahoma"/>
            </a:rPr>
            <a:t>the</a:t>
          </a:r>
          <a:r>
            <a:rPr lang="en-US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b="0" spc="-145" dirty="0">
              <a:solidFill>
                <a:srgbClr val="FFFF00"/>
              </a:solidFill>
              <a:latin typeface="+mn-lt"/>
              <a:cs typeface="Tahoma"/>
            </a:rPr>
            <a:t>space</a:t>
          </a:r>
          <a:r>
            <a:rPr lang="en-US" b="0" spc="-22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b="0" spc="-114" dirty="0">
              <a:solidFill>
                <a:srgbClr val="FFFF00"/>
              </a:solidFill>
              <a:latin typeface="+mn-lt"/>
              <a:cs typeface="Tahoma"/>
            </a:rPr>
            <a:t>o</a:t>
          </a:r>
          <a:r>
            <a:rPr lang="en-US" b="0" spc="-70" dirty="0">
              <a:solidFill>
                <a:srgbClr val="FFFF00"/>
              </a:solidFill>
              <a:latin typeface="+mn-lt"/>
              <a:cs typeface="Tahoma"/>
            </a:rPr>
            <a:t>f</a:t>
          </a:r>
          <a:r>
            <a:rPr lang="en-US" b="0" spc="-22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b="0" spc="-130" dirty="0">
              <a:solidFill>
                <a:srgbClr val="FFFF00"/>
              </a:solidFill>
              <a:latin typeface="+mn-lt"/>
              <a:cs typeface="Tahoma"/>
            </a:rPr>
            <a:t>possibl</a:t>
          </a:r>
          <a:r>
            <a:rPr lang="en-US" b="0" spc="-145" dirty="0">
              <a:solidFill>
                <a:srgbClr val="FFFF00"/>
              </a:solidFill>
              <a:latin typeface="+mn-lt"/>
              <a:cs typeface="Tahoma"/>
            </a:rPr>
            <a:t>e</a:t>
          </a:r>
          <a:r>
            <a:rPr lang="en-US" b="0" spc="-22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b="0" spc="-130" dirty="0">
              <a:solidFill>
                <a:srgbClr val="FFFF00"/>
              </a:solidFill>
              <a:latin typeface="+mn-lt"/>
              <a:cs typeface="Tahoma"/>
            </a:rPr>
            <a:t>choreogr</a:t>
          </a:r>
          <a:r>
            <a:rPr lang="en-US" b="0" spc="-145" dirty="0">
              <a:solidFill>
                <a:srgbClr val="FFFF00"/>
              </a:solidFill>
              <a:latin typeface="+mn-lt"/>
              <a:cs typeface="Tahoma"/>
            </a:rPr>
            <a:t>aphies</a:t>
          </a:r>
          <a:endParaRPr lang="en-US" b="0" dirty="0">
            <a:solidFill>
              <a:srgbClr val="FFFF00"/>
            </a:solidFill>
            <a:latin typeface="+mn-lt"/>
          </a:endParaRPr>
        </a:p>
      </dgm:t>
    </dgm:pt>
    <dgm:pt modelId="{6AA6ECBA-39F1-4D58-8C51-890E3AA97E94}" type="parTrans" cxnId="{01308B0C-1B83-4E17-9F1D-9A6E447723C7}">
      <dgm:prSet/>
      <dgm:spPr/>
      <dgm:t>
        <a:bodyPr/>
        <a:lstStyle/>
        <a:p>
          <a:endParaRPr lang="en-US"/>
        </a:p>
      </dgm:t>
    </dgm:pt>
    <dgm:pt modelId="{2B34F2C6-494C-4C2C-AB26-EDDF0565FEC0}" type="sibTrans" cxnId="{01308B0C-1B83-4E17-9F1D-9A6E447723C7}">
      <dgm:prSet/>
      <dgm:spPr/>
      <dgm:t>
        <a:bodyPr/>
        <a:lstStyle/>
        <a:p>
          <a:endParaRPr lang="en-US"/>
        </a:p>
      </dgm:t>
    </dgm:pt>
    <dgm:pt modelId="{360D0C24-F79E-4E09-849D-9C17FDF57C1E}">
      <dgm:prSet phldrT="[Text]" phldr="1"/>
      <dgm:spPr/>
      <dgm:t>
        <a:bodyPr/>
        <a:lstStyle/>
        <a:p>
          <a:endParaRPr lang="en-US"/>
        </a:p>
      </dgm:t>
    </dgm:pt>
    <dgm:pt modelId="{CE9F4354-0A06-4E60-B865-47C4AAA92532}" type="parTrans" cxnId="{4315FD46-C29D-4878-A7EB-652966FC6A7B}">
      <dgm:prSet/>
      <dgm:spPr/>
      <dgm:t>
        <a:bodyPr/>
        <a:lstStyle/>
        <a:p>
          <a:endParaRPr lang="en-US"/>
        </a:p>
      </dgm:t>
    </dgm:pt>
    <dgm:pt modelId="{8661A420-3FC0-4210-97B6-67B3D8C3C0CA}" type="sibTrans" cxnId="{4315FD46-C29D-4878-A7EB-652966FC6A7B}">
      <dgm:prSet/>
      <dgm:spPr/>
      <dgm:t>
        <a:bodyPr/>
        <a:lstStyle/>
        <a:p>
          <a:endParaRPr lang="en-US"/>
        </a:p>
      </dgm:t>
    </dgm:pt>
    <dgm:pt modelId="{2DCC425E-0A9A-4610-A1B0-FA5C1D14F2F1}">
      <dgm:prSet phldrT="[Text]"/>
      <dgm:spPr>
        <a:solidFill>
          <a:srgbClr val="001C54"/>
        </a:solidFill>
      </dgm:spPr>
      <dgm:t>
        <a:bodyPr/>
        <a:lstStyle/>
        <a:p>
          <a:pPr algn="just">
            <a:lnSpc>
              <a:spcPct val="100000"/>
            </a:lnSpc>
            <a:buFont typeface="Microsoft Sans Serif"/>
            <a:buChar char="●"/>
          </a:pPr>
          <a:r>
            <a:rPr lang="en-US" spc="15" dirty="0">
              <a:latin typeface="+mn-lt"/>
              <a:cs typeface="Tahoma"/>
            </a:rPr>
            <a:t>Starting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30" dirty="0">
              <a:latin typeface="+mn-lt"/>
              <a:cs typeface="Tahoma"/>
            </a:rPr>
            <a:t>from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-40" dirty="0">
              <a:latin typeface="+mn-lt"/>
              <a:cs typeface="Tahoma"/>
            </a:rPr>
            <a:t>a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-10" dirty="0">
              <a:latin typeface="+mn-lt"/>
              <a:cs typeface="Tahoma"/>
            </a:rPr>
            <a:t>single-m</a:t>
          </a:r>
          <a:r>
            <a:rPr lang="en-US" spc="-40" dirty="0">
              <a:latin typeface="+mn-lt"/>
              <a:cs typeface="Tahoma"/>
            </a:rPr>
            <a:t>o</a:t>
          </a:r>
          <a:r>
            <a:rPr lang="en-US" dirty="0">
              <a:latin typeface="+mn-lt"/>
              <a:cs typeface="Tahoma"/>
            </a:rPr>
            <a:t>v</a:t>
          </a:r>
          <a:r>
            <a:rPr lang="en-US" spc="-10" dirty="0">
              <a:latin typeface="+mn-lt"/>
              <a:cs typeface="Tahoma"/>
            </a:rPr>
            <a:t>e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20" dirty="0">
              <a:latin typeface="+mn-lt"/>
              <a:cs typeface="Tahoma"/>
            </a:rPr>
            <a:t>choreog</a:t>
          </a:r>
          <a:r>
            <a:rPr lang="en-US" spc="-30" dirty="0">
              <a:latin typeface="+mn-lt"/>
              <a:cs typeface="Tahoma"/>
            </a:rPr>
            <a:t>r</a:t>
          </a:r>
          <a:r>
            <a:rPr lang="en-US" spc="-15" dirty="0">
              <a:latin typeface="+mn-lt"/>
              <a:cs typeface="Tahoma"/>
            </a:rPr>
            <a:t>ap</a:t>
          </a:r>
          <a:r>
            <a:rPr lang="en-US" spc="-60" dirty="0">
              <a:latin typeface="+mn-lt"/>
              <a:cs typeface="Tahoma"/>
            </a:rPr>
            <a:t>h</a:t>
          </a:r>
          <a:r>
            <a:rPr lang="en-US" spc="-120" dirty="0">
              <a:latin typeface="+mn-lt"/>
              <a:cs typeface="Tahoma"/>
            </a:rPr>
            <a:t>y</a:t>
          </a:r>
          <a:r>
            <a:rPr lang="en-US" spc="-200" dirty="0">
              <a:latin typeface="+mn-lt"/>
              <a:cs typeface="Tahoma"/>
            </a:rPr>
            <a:t>,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20" dirty="0">
              <a:latin typeface="+mn-lt"/>
              <a:cs typeface="Tahoma"/>
            </a:rPr>
            <a:t>we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65" dirty="0">
              <a:latin typeface="+mn-lt"/>
              <a:cs typeface="Tahoma"/>
            </a:rPr>
            <a:t>try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55" dirty="0">
              <a:latin typeface="+mn-lt"/>
              <a:cs typeface="Tahoma"/>
            </a:rPr>
            <a:t>to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30" dirty="0">
              <a:latin typeface="+mn-lt"/>
              <a:cs typeface="Tahoma"/>
            </a:rPr>
            <a:t>ﬁnd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-30" dirty="0">
              <a:latin typeface="+mn-lt"/>
              <a:cs typeface="Tahoma"/>
            </a:rPr>
            <a:t>a  </a:t>
          </a:r>
          <a:r>
            <a:rPr lang="en-US" spc="25" dirty="0">
              <a:latin typeface="+mn-lt"/>
              <a:cs typeface="Tahoma"/>
            </a:rPr>
            <a:t>valid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-5" dirty="0">
              <a:latin typeface="+mn-lt"/>
              <a:cs typeface="Tahoma"/>
            </a:rPr>
            <a:t>sequence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30" dirty="0">
              <a:latin typeface="+mn-lt"/>
              <a:cs typeface="Tahoma"/>
            </a:rPr>
            <a:t>of</a:t>
          </a:r>
          <a:r>
            <a:rPr lang="en-US" spc="-260" dirty="0">
              <a:latin typeface="+mn-lt"/>
              <a:cs typeface="Tahoma"/>
            </a:rPr>
            <a:t> </a:t>
          </a:r>
          <a:r>
            <a:rPr lang="en-US" spc="-15" dirty="0">
              <a:latin typeface="+mn-lt"/>
              <a:cs typeface="Tahoma"/>
            </a:rPr>
            <a:t>moves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15" dirty="0">
              <a:latin typeface="+mn-lt"/>
              <a:cs typeface="Tahoma"/>
            </a:rPr>
            <a:t>between</a:t>
          </a:r>
          <a:r>
            <a:rPr lang="en-US" spc="-260" dirty="0">
              <a:latin typeface="+mn-lt"/>
              <a:cs typeface="Tahoma"/>
            </a:rPr>
            <a:t> </a:t>
          </a:r>
          <a:r>
            <a:rPr lang="en-US" spc="55" dirty="0">
              <a:latin typeface="+mn-lt"/>
              <a:cs typeface="Tahoma"/>
            </a:rPr>
            <a:t>two</a:t>
          </a:r>
          <a:r>
            <a:rPr lang="en-US" spc="-265" dirty="0">
              <a:latin typeface="+mn-lt"/>
              <a:cs typeface="Tahoma"/>
            </a:rPr>
            <a:t> </a:t>
          </a:r>
          <a:r>
            <a:rPr lang="en-US" spc="10" dirty="0">
              <a:latin typeface="+mn-lt"/>
              <a:cs typeface="Tahoma"/>
            </a:rPr>
            <a:t>mandatory</a:t>
          </a:r>
          <a:r>
            <a:rPr lang="en-US" spc="-260" dirty="0">
              <a:latin typeface="+mn-lt"/>
              <a:cs typeface="Tahoma"/>
            </a:rPr>
            <a:t> </a:t>
          </a:r>
          <a:r>
            <a:rPr lang="en-US" spc="20" dirty="0">
              <a:latin typeface="+mn-lt"/>
              <a:cs typeface="Tahoma"/>
            </a:rPr>
            <a:t>positions</a:t>
          </a:r>
          <a:endParaRPr lang="en-US" dirty="0">
            <a:latin typeface="+mn-lt"/>
          </a:endParaRPr>
        </a:p>
      </dgm:t>
    </dgm:pt>
    <dgm:pt modelId="{4FB6B78A-2D4A-40AC-BC6F-F84B61CD8689}" type="parTrans" cxnId="{0E849397-9CA1-4D56-8016-E0E6DF30482F}">
      <dgm:prSet/>
      <dgm:spPr/>
      <dgm:t>
        <a:bodyPr/>
        <a:lstStyle/>
        <a:p>
          <a:endParaRPr lang="en-US"/>
        </a:p>
      </dgm:t>
    </dgm:pt>
    <dgm:pt modelId="{98F10507-46DA-42E8-A9BB-D0E0E464194A}" type="sibTrans" cxnId="{0E849397-9CA1-4D56-8016-E0E6DF30482F}">
      <dgm:prSet/>
      <dgm:spPr/>
      <dgm:t>
        <a:bodyPr/>
        <a:lstStyle/>
        <a:p>
          <a:endParaRPr lang="en-US"/>
        </a:p>
      </dgm:t>
    </dgm:pt>
    <dgm:pt modelId="{13A33ABF-92A3-4A8C-94D4-0262F0596F03}">
      <dgm:prSet phldrT="[Text]" phldr="1"/>
      <dgm:spPr/>
      <dgm:t>
        <a:bodyPr/>
        <a:lstStyle/>
        <a:p>
          <a:endParaRPr lang="en-US" dirty="0"/>
        </a:p>
      </dgm:t>
    </dgm:pt>
    <dgm:pt modelId="{EFBECE3C-E03B-4D59-B36A-F858710C7F60}" type="parTrans" cxnId="{E7DC08E6-2CFD-40A4-8469-CE54807570B5}">
      <dgm:prSet/>
      <dgm:spPr/>
      <dgm:t>
        <a:bodyPr/>
        <a:lstStyle/>
        <a:p>
          <a:endParaRPr lang="en-US"/>
        </a:p>
      </dgm:t>
    </dgm:pt>
    <dgm:pt modelId="{D31ACAB0-9F70-49D2-B2DB-E481A7EF55A3}" type="sibTrans" cxnId="{E7DC08E6-2CFD-40A4-8469-CE54807570B5}">
      <dgm:prSet/>
      <dgm:spPr/>
      <dgm:t>
        <a:bodyPr/>
        <a:lstStyle/>
        <a:p>
          <a:endParaRPr lang="en-US"/>
        </a:p>
      </dgm:t>
    </dgm:pt>
    <dgm:pt modelId="{51AD91A9-467B-4F9C-8B6D-C699138FECA4}">
      <dgm:prSet phldrT="[Text]"/>
      <dgm:spPr>
        <a:solidFill>
          <a:srgbClr val="672F09"/>
        </a:solidFill>
      </dgm:spPr>
      <dgm:t>
        <a:bodyPr/>
        <a:lstStyle/>
        <a:p>
          <a:pPr algn="just">
            <a:lnSpc>
              <a:spcPct val="150000"/>
            </a:lnSpc>
          </a:pPr>
          <a:r>
            <a:rPr lang="en-US" dirty="0">
              <a:solidFill>
                <a:srgbClr val="FFFF00"/>
              </a:solidFill>
              <a:latin typeface="+mn-lt"/>
              <a:cs typeface="Tahoma"/>
            </a:rPr>
            <a:t>The</a:t>
          </a:r>
          <a:r>
            <a:rPr lang="en-US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25" dirty="0">
              <a:solidFill>
                <a:srgbClr val="FFFF00"/>
              </a:solidFill>
              <a:latin typeface="+mn-lt"/>
              <a:cs typeface="Tahoma"/>
            </a:rPr>
            <a:t>solution</a:t>
          </a:r>
          <a:r>
            <a:rPr lang="en-US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dirty="0">
              <a:solidFill>
                <a:srgbClr val="FFFF00"/>
              </a:solidFill>
              <a:latin typeface="+mn-lt"/>
              <a:cs typeface="Tahoma"/>
            </a:rPr>
            <a:t>must</a:t>
          </a:r>
          <a:r>
            <a:rPr lang="en-US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20" dirty="0">
              <a:solidFill>
                <a:srgbClr val="FFFF00"/>
              </a:solidFill>
              <a:latin typeface="+mn-lt"/>
              <a:cs typeface="Tahoma"/>
            </a:rPr>
            <a:t>respect</a:t>
          </a:r>
          <a:r>
            <a:rPr lang="en-US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pc="-15" dirty="0">
              <a:solidFill>
                <a:srgbClr val="FFFF00"/>
              </a:solidFill>
              <a:latin typeface="+mn-lt"/>
              <a:cs typeface="Tahoma"/>
            </a:rPr>
            <a:t>some</a:t>
          </a:r>
          <a:r>
            <a:rPr lang="en-US" spc="-27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u="none" spc="30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+mn-lt"/>
              <a:cs typeface="Tahoma"/>
            </a:rPr>
            <a:t>const</a:t>
          </a:r>
          <a:r>
            <a:rPr lang="en-US" u="none" spc="-15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+mn-lt"/>
              <a:cs typeface="Tahoma"/>
            </a:rPr>
            <a:t>r</a:t>
          </a:r>
          <a:r>
            <a:rPr lang="en-US" u="none" spc="15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+mn-lt"/>
              <a:cs typeface="Tahoma"/>
            </a:rPr>
            <a:t>aints</a:t>
          </a:r>
          <a:endParaRPr lang="en-US" u="none" dirty="0">
            <a:solidFill>
              <a:srgbClr val="FFFF00"/>
            </a:solidFill>
            <a:latin typeface="+mn-lt"/>
          </a:endParaRPr>
        </a:p>
      </dgm:t>
    </dgm:pt>
    <dgm:pt modelId="{7F7F77CD-002D-445D-8460-F147531D07BD}" type="parTrans" cxnId="{80D7E468-A790-49E0-A00C-AC936544C0FE}">
      <dgm:prSet/>
      <dgm:spPr/>
      <dgm:t>
        <a:bodyPr/>
        <a:lstStyle/>
        <a:p>
          <a:endParaRPr lang="en-US"/>
        </a:p>
      </dgm:t>
    </dgm:pt>
    <dgm:pt modelId="{D2AF0523-EF97-4327-92AB-1AA27FA893C0}" type="sibTrans" cxnId="{80D7E468-A790-49E0-A00C-AC936544C0FE}">
      <dgm:prSet/>
      <dgm:spPr/>
      <dgm:t>
        <a:bodyPr/>
        <a:lstStyle/>
        <a:p>
          <a:endParaRPr lang="en-US"/>
        </a:p>
      </dgm:t>
    </dgm:pt>
    <dgm:pt modelId="{528A1A28-02CE-4EE7-91D9-FC6E64AC719E}" type="pres">
      <dgm:prSet presAssocID="{A83AA3B1-3002-4DD4-8A7F-618F997E2A79}" presName="linearFlow" presStyleCnt="0">
        <dgm:presLayoutVars>
          <dgm:dir/>
          <dgm:animLvl val="lvl"/>
          <dgm:resizeHandles/>
        </dgm:presLayoutVars>
      </dgm:prSet>
      <dgm:spPr/>
    </dgm:pt>
    <dgm:pt modelId="{56C6F3DE-CE45-452E-9217-FEC0320D8FD6}" type="pres">
      <dgm:prSet presAssocID="{0DEE4AA6-320A-4882-86EB-1BBEBD770619}" presName="compositeNode" presStyleCnt="0">
        <dgm:presLayoutVars>
          <dgm:bulletEnabled val="1"/>
        </dgm:presLayoutVars>
      </dgm:prSet>
      <dgm:spPr/>
    </dgm:pt>
    <dgm:pt modelId="{6878C050-DCAF-4C50-8964-9876D2C2DD0A}" type="pres">
      <dgm:prSet presAssocID="{0DEE4AA6-320A-4882-86EB-1BBEBD770619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A74F01-46D2-4CEA-99E0-47D3E88D87E7}" type="pres">
      <dgm:prSet presAssocID="{0DEE4AA6-320A-4882-86EB-1BBEBD770619}" presName="childNode" presStyleLbl="node1" presStyleIdx="0" presStyleCnt="3" custScaleX="107575">
        <dgm:presLayoutVars>
          <dgm:bulletEnabled val="1"/>
        </dgm:presLayoutVars>
      </dgm:prSet>
      <dgm:spPr/>
    </dgm:pt>
    <dgm:pt modelId="{A33E6EA9-0B73-42A0-BA48-A57CE22FE176}" type="pres">
      <dgm:prSet presAssocID="{0DEE4AA6-320A-4882-86EB-1BBEBD770619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C6EC4484-F09F-470C-A321-6FB1FE6CB02D}" type="pres">
      <dgm:prSet presAssocID="{730A07E5-AA76-4666-9AC2-1EF03553831F}" presName="sibTrans" presStyleCnt="0"/>
      <dgm:spPr/>
    </dgm:pt>
    <dgm:pt modelId="{A28405B1-E493-44AF-9404-2A9C82B6B3E0}" type="pres">
      <dgm:prSet presAssocID="{360D0C24-F79E-4E09-849D-9C17FDF57C1E}" presName="compositeNode" presStyleCnt="0">
        <dgm:presLayoutVars>
          <dgm:bulletEnabled val="1"/>
        </dgm:presLayoutVars>
      </dgm:prSet>
      <dgm:spPr/>
    </dgm:pt>
    <dgm:pt modelId="{B96AFEC0-95A2-4999-873B-EDEA0C8DC7BA}" type="pres">
      <dgm:prSet presAssocID="{360D0C24-F79E-4E09-849D-9C17FDF57C1E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91EBBC12-63BA-4D91-99F9-5DA6088BA77C}" type="pres">
      <dgm:prSet presAssocID="{360D0C24-F79E-4E09-849D-9C17FDF57C1E}" presName="childNode" presStyleLbl="node1" presStyleIdx="1" presStyleCnt="3">
        <dgm:presLayoutVars>
          <dgm:bulletEnabled val="1"/>
        </dgm:presLayoutVars>
      </dgm:prSet>
      <dgm:spPr/>
    </dgm:pt>
    <dgm:pt modelId="{153E411B-A360-4888-9A0B-A0AE76B7DDCA}" type="pres">
      <dgm:prSet presAssocID="{360D0C24-F79E-4E09-849D-9C17FDF57C1E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EDA50EFB-D053-4224-A42D-6EF5E3E8DD6A}" type="pres">
      <dgm:prSet presAssocID="{8661A420-3FC0-4210-97B6-67B3D8C3C0CA}" presName="sibTrans" presStyleCnt="0"/>
      <dgm:spPr/>
    </dgm:pt>
    <dgm:pt modelId="{057513D7-3F31-45AD-A5D8-E204C1A23D83}" type="pres">
      <dgm:prSet presAssocID="{13A33ABF-92A3-4A8C-94D4-0262F0596F03}" presName="compositeNode" presStyleCnt="0">
        <dgm:presLayoutVars>
          <dgm:bulletEnabled val="1"/>
        </dgm:presLayoutVars>
      </dgm:prSet>
      <dgm:spPr/>
    </dgm:pt>
    <dgm:pt modelId="{13C80C5D-B19F-4269-BD65-54F561B894F2}" type="pres">
      <dgm:prSet presAssocID="{13A33ABF-92A3-4A8C-94D4-0262F0596F03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926377B3-1079-4B0D-881D-E03A43E6302B}" type="pres">
      <dgm:prSet presAssocID="{13A33ABF-92A3-4A8C-94D4-0262F0596F03}" presName="childNode" presStyleLbl="node1" presStyleIdx="2" presStyleCnt="3">
        <dgm:presLayoutVars>
          <dgm:bulletEnabled val="1"/>
        </dgm:presLayoutVars>
      </dgm:prSet>
      <dgm:spPr/>
    </dgm:pt>
    <dgm:pt modelId="{5BE1FE96-7226-40EC-8987-860A3F6B9E62}" type="pres">
      <dgm:prSet presAssocID="{13A33ABF-92A3-4A8C-94D4-0262F0596F03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01308B0C-1B83-4E17-9F1D-9A6E447723C7}" srcId="{0DEE4AA6-320A-4882-86EB-1BBEBD770619}" destId="{BB27FE1C-63F0-4BA3-9707-19FAA51FE408}" srcOrd="0" destOrd="0" parTransId="{6AA6ECBA-39F1-4D58-8C51-890E3AA97E94}" sibTransId="{2B34F2C6-494C-4C2C-AB26-EDDF0565FEC0}"/>
    <dgm:cxn modelId="{2F52F915-E472-4603-98A5-E5D948AB46CF}" srcId="{A83AA3B1-3002-4DD4-8A7F-618F997E2A79}" destId="{0DEE4AA6-320A-4882-86EB-1BBEBD770619}" srcOrd="0" destOrd="0" parTransId="{E37DCE36-9011-4F00-95F4-8F5DFB933E47}" sibTransId="{730A07E5-AA76-4666-9AC2-1EF03553831F}"/>
    <dgm:cxn modelId="{D213CD34-B95F-4C0B-AFBA-A1A406879504}" type="presOf" srcId="{0DEE4AA6-320A-4882-86EB-1BBEBD770619}" destId="{A33E6EA9-0B73-42A0-BA48-A57CE22FE176}" srcOrd="0" destOrd="0" presId="urn:microsoft.com/office/officeart/2005/8/layout/hList2"/>
    <dgm:cxn modelId="{DC1AFC42-5D62-4CC3-87F8-597B2325B979}" type="presOf" srcId="{360D0C24-F79E-4E09-849D-9C17FDF57C1E}" destId="{153E411B-A360-4888-9A0B-A0AE76B7DDCA}" srcOrd="0" destOrd="0" presId="urn:microsoft.com/office/officeart/2005/8/layout/hList2"/>
    <dgm:cxn modelId="{1D9A1546-3607-4C16-94AE-CC073D585E6C}" type="presOf" srcId="{51AD91A9-467B-4F9C-8B6D-C699138FECA4}" destId="{926377B3-1079-4B0D-881D-E03A43E6302B}" srcOrd="0" destOrd="0" presId="urn:microsoft.com/office/officeart/2005/8/layout/hList2"/>
    <dgm:cxn modelId="{4315FD46-C29D-4878-A7EB-652966FC6A7B}" srcId="{A83AA3B1-3002-4DD4-8A7F-618F997E2A79}" destId="{360D0C24-F79E-4E09-849D-9C17FDF57C1E}" srcOrd="1" destOrd="0" parTransId="{CE9F4354-0A06-4E60-B865-47C4AAA92532}" sibTransId="{8661A420-3FC0-4210-97B6-67B3D8C3C0CA}"/>
    <dgm:cxn modelId="{80D7E468-A790-49E0-A00C-AC936544C0FE}" srcId="{13A33ABF-92A3-4A8C-94D4-0262F0596F03}" destId="{51AD91A9-467B-4F9C-8B6D-C699138FECA4}" srcOrd="0" destOrd="0" parTransId="{7F7F77CD-002D-445D-8460-F147531D07BD}" sibTransId="{D2AF0523-EF97-4327-92AB-1AA27FA893C0}"/>
    <dgm:cxn modelId="{0E849397-9CA1-4D56-8016-E0E6DF30482F}" srcId="{360D0C24-F79E-4E09-849D-9C17FDF57C1E}" destId="{2DCC425E-0A9A-4610-A1B0-FA5C1D14F2F1}" srcOrd="0" destOrd="0" parTransId="{4FB6B78A-2D4A-40AC-BC6F-F84B61CD8689}" sibTransId="{98F10507-46DA-42E8-A9BB-D0E0E464194A}"/>
    <dgm:cxn modelId="{967106A9-17B2-4576-B888-A2A018EB92D5}" type="presOf" srcId="{BB27FE1C-63F0-4BA3-9707-19FAA51FE408}" destId="{15A74F01-46D2-4CEA-99E0-47D3E88D87E7}" srcOrd="0" destOrd="0" presId="urn:microsoft.com/office/officeart/2005/8/layout/hList2"/>
    <dgm:cxn modelId="{5497A7AC-C0EB-4AF3-9AAB-98C29B2580D1}" type="presOf" srcId="{A83AA3B1-3002-4DD4-8A7F-618F997E2A79}" destId="{528A1A28-02CE-4EE7-91D9-FC6E64AC719E}" srcOrd="0" destOrd="0" presId="urn:microsoft.com/office/officeart/2005/8/layout/hList2"/>
    <dgm:cxn modelId="{8973CEB5-56AF-473C-8BC9-A83A2D771B2F}" type="presOf" srcId="{2DCC425E-0A9A-4610-A1B0-FA5C1D14F2F1}" destId="{91EBBC12-63BA-4D91-99F9-5DA6088BA77C}" srcOrd="0" destOrd="0" presId="urn:microsoft.com/office/officeart/2005/8/layout/hList2"/>
    <dgm:cxn modelId="{3E6A8BBD-AFF0-4D49-AB5E-0D8B836A5185}" type="presOf" srcId="{13A33ABF-92A3-4A8C-94D4-0262F0596F03}" destId="{5BE1FE96-7226-40EC-8987-860A3F6B9E62}" srcOrd="0" destOrd="0" presId="urn:microsoft.com/office/officeart/2005/8/layout/hList2"/>
    <dgm:cxn modelId="{E7DC08E6-2CFD-40A4-8469-CE54807570B5}" srcId="{A83AA3B1-3002-4DD4-8A7F-618F997E2A79}" destId="{13A33ABF-92A3-4A8C-94D4-0262F0596F03}" srcOrd="2" destOrd="0" parTransId="{EFBECE3C-E03B-4D59-B36A-F858710C7F60}" sibTransId="{D31ACAB0-9F70-49D2-B2DB-E481A7EF55A3}"/>
    <dgm:cxn modelId="{D4551E4D-6C44-46D3-9B8C-020B7D400649}" type="presParOf" srcId="{528A1A28-02CE-4EE7-91D9-FC6E64AC719E}" destId="{56C6F3DE-CE45-452E-9217-FEC0320D8FD6}" srcOrd="0" destOrd="0" presId="urn:microsoft.com/office/officeart/2005/8/layout/hList2"/>
    <dgm:cxn modelId="{87D6210A-9E3B-439F-934D-833AC3EBC228}" type="presParOf" srcId="{56C6F3DE-CE45-452E-9217-FEC0320D8FD6}" destId="{6878C050-DCAF-4C50-8964-9876D2C2DD0A}" srcOrd="0" destOrd="0" presId="urn:microsoft.com/office/officeart/2005/8/layout/hList2"/>
    <dgm:cxn modelId="{38484886-7532-4D5D-B712-D411A5D26AC5}" type="presParOf" srcId="{56C6F3DE-CE45-452E-9217-FEC0320D8FD6}" destId="{15A74F01-46D2-4CEA-99E0-47D3E88D87E7}" srcOrd="1" destOrd="0" presId="urn:microsoft.com/office/officeart/2005/8/layout/hList2"/>
    <dgm:cxn modelId="{1F21FCC5-D16C-4B19-9439-339CD2E73688}" type="presParOf" srcId="{56C6F3DE-CE45-452E-9217-FEC0320D8FD6}" destId="{A33E6EA9-0B73-42A0-BA48-A57CE22FE176}" srcOrd="2" destOrd="0" presId="urn:microsoft.com/office/officeart/2005/8/layout/hList2"/>
    <dgm:cxn modelId="{F152D806-FD3A-433C-A665-639D17FE0429}" type="presParOf" srcId="{528A1A28-02CE-4EE7-91D9-FC6E64AC719E}" destId="{C6EC4484-F09F-470C-A321-6FB1FE6CB02D}" srcOrd="1" destOrd="0" presId="urn:microsoft.com/office/officeart/2005/8/layout/hList2"/>
    <dgm:cxn modelId="{C9095F30-19B7-433E-839D-56D717580694}" type="presParOf" srcId="{528A1A28-02CE-4EE7-91D9-FC6E64AC719E}" destId="{A28405B1-E493-44AF-9404-2A9C82B6B3E0}" srcOrd="2" destOrd="0" presId="urn:microsoft.com/office/officeart/2005/8/layout/hList2"/>
    <dgm:cxn modelId="{CE19899C-46D5-4D2E-94CE-C4CD32B4BCAE}" type="presParOf" srcId="{A28405B1-E493-44AF-9404-2A9C82B6B3E0}" destId="{B96AFEC0-95A2-4999-873B-EDEA0C8DC7BA}" srcOrd="0" destOrd="0" presId="urn:microsoft.com/office/officeart/2005/8/layout/hList2"/>
    <dgm:cxn modelId="{F46E6D80-21D9-431F-88BA-3325EC081798}" type="presParOf" srcId="{A28405B1-E493-44AF-9404-2A9C82B6B3E0}" destId="{91EBBC12-63BA-4D91-99F9-5DA6088BA77C}" srcOrd="1" destOrd="0" presId="urn:microsoft.com/office/officeart/2005/8/layout/hList2"/>
    <dgm:cxn modelId="{68B1E7BF-A6F9-4EF8-A2B5-D8D3083323A3}" type="presParOf" srcId="{A28405B1-E493-44AF-9404-2A9C82B6B3E0}" destId="{153E411B-A360-4888-9A0B-A0AE76B7DDCA}" srcOrd="2" destOrd="0" presId="urn:microsoft.com/office/officeart/2005/8/layout/hList2"/>
    <dgm:cxn modelId="{A7E59DD0-81CF-41A8-8C1F-F0FFFC498C18}" type="presParOf" srcId="{528A1A28-02CE-4EE7-91D9-FC6E64AC719E}" destId="{EDA50EFB-D053-4224-A42D-6EF5E3E8DD6A}" srcOrd="3" destOrd="0" presId="urn:microsoft.com/office/officeart/2005/8/layout/hList2"/>
    <dgm:cxn modelId="{21F39578-31C8-4381-A247-17514B41E824}" type="presParOf" srcId="{528A1A28-02CE-4EE7-91D9-FC6E64AC719E}" destId="{057513D7-3F31-45AD-A5D8-E204C1A23D83}" srcOrd="4" destOrd="0" presId="urn:microsoft.com/office/officeart/2005/8/layout/hList2"/>
    <dgm:cxn modelId="{DB0304A2-0155-4CD0-A2AB-EE60FF731F5D}" type="presParOf" srcId="{057513D7-3F31-45AD-A5D8-E204C1A23D83}" destId="{13C80C5D-B19F-4269-BD65-54F561B894F2}" srcOrd="0" destOrd="0" presId="urn:microsoft.com/office/officeart/2005/8/layout/hList2"/>
    <dgm:cxn modelId="{0A299575-00A7-45C9-946A-FBAB6801F334}" type="presParOf" srcId="{057513D7-3F31-45AD-A5D8-E204C1A23D83}" destId="{926377B3-1079-4B0D-881D-E03A43E6302B}" srcOrd="1" destOrd="0" presId="urn:microsoft.com/office/officeart/2005/8/layout/hList2"/>
    <dgm:cxn modelId="{84F8E95F-70F0-4BBE-BA43-51ABC15D9F81}" type="presParOf" srcId="{057513D7-3F31-45AD-A5D8-E204C1A23D83}" destId="{5BE1FE96-7226-40EC-8987-860A3F6B9E6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190451-41FC-472E-AB91-FA8C70BDA2FE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75CCBFC9-D1D1-4FF8-B468-AA0C196BF3AF}">
      <dgm:prSet phldrT="[Text]" custT="1"/>
      <dgm:spPr>
        <a:solidFill>
          <a:srgbClr val="0E383A"/>
        </a:solidFill>
      </dgm:spPr>
      <dgm:t>
        <a:bodyPr/>
        <a:lstStyle/>
        <a:p>
          <a:pPr algn="ctr">
            <a:lnSpc>
              <a:spcPct val="300000"/>
            </a:lnSpc>
          </a:pPr>
          <a:r>
            <a:rPr lang="en-US" sz="2400" b="1" spc="50" dirty="0">
              <a:solidFill>
                <a:srgbClr val="FFFF00"/>
              </a:solidFill>
            </a:rPr>
            <a:t>Time</a:t>
          </a:r>
          <a:r>
            <a:rPr lang="en-US" sz="2400" b="1" spc="-225" dirty="0">
              <a:solidFill>
                <a:srgbClr val="FFFF00"/>
              </a:solidFill>
            </a:rPr>
            <a:t> C</a:t>
          </a:r>
          <a:r>
            <a:rPr lang="en-US" sz="2400" b="1" spc="150" dirty="0">
              <a:solidFill>
                <a:srgbClr val="FFFF00"/>
              </a:solidFill>
            </a:rPr>
            <a:t>on</a:t>
          </a:r>
          <a:r>
            <a:rPr lang="en-US" sz="2400" b="1" spc="100" dirty="0">
              <a:solidFill>
                <a:srgbClr val="FFFF00"/>
              </a:solidFill>
            </a:rPr>
            <a:t>s</a:t>
          </a:r>
          <a:r>
            <a:rPr lang="en-US" sz="2400" b="1" spc="-95" dirty="0">
              <a:solidFill>
                <a:srgbClr val="FFFF00"/>
              </a:solidFill>
            </a:rPr>
            <a:t>t</a:t>
          </a:r>
          <a:r>
            <a:rPr lang="en-US" sz="2400" b="1" spc="-114" dirty="0">
              <a:solidFill>
                <a:srgbClr val="FFFF00"/>
              </a:solidFill>
            </a:rPr>
            <a:t>r</a:t>
          </a:r>
          <a:r>
            <a:rPr lang="en-US" sz="2400" b="1" spc="10" dirty="0">
              <a:solidFill>
                <a:srgbClr val="FFFF00"/>
              </a:solidFill>
            </a:rPr>
            <a:t>ai</a:t>
          </a:r>
          <a:r>
            <a:rPr lang="en-US" sz="2400" b="1" spc="5" dirty="0">
              <a:solidFill>
                <a:srgbClr val="FFFF00"/>
              </a:solidFill>
            </a:rPr>
            <a:t>n</a:t>
          </a:r>
          <a:r>
            <a:rPr lang="en-US" sz="2400" b="1" spc="-45" dirty="0">
              <a:solidFill>
                <a:srgbClr val="FFFF00"/>
              </a:solidFill>
            </a:rPr>
            <a:t>t</a:t>
          </a:r>
          <a:endParaRPr lang="en-US" sz="2100" b="1" u="none" spc="-60" dirty="0">
            <a:solidFill>
              <a:srgbClr val="FFFF00"/>
            </a:solidFill>
            <a:uFill>
              <a:solidFill>
                <a:srgbClr val="000000"/>
              </a:solidFill>
            </a:uFill>
            <a:latin typeface="+mn-lt"/>
            <a:cs typeface="Tahoma"/>
          </a:endParaRPr>
        </a:p>
        <a:p>
          <a:pPr algn="just">
            <a:lnSpc>
              <a:spcPct val="100000"/>
            </a:lnSpc>
          </a:pPr>
          <a:r>
            <a:rPr lang="en-US" sz="2100" u="none" spc="-60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Maximum Time:</a:t>
          </a:r>
          <a:r>
            <a:rPr lang="en-US" sz="2100" u="none" spc="-235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 </a:t>
          </a:r>
          <a:r>
            <a:rPr lang="en-US" sz="2100" u="none" spc="65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180 </a:t>
          </a:r>
          <a:r>
            <a:rPr lang="en-US" sz="2100" u="none" spc="-610" dirty="0">
              <a:latin typeface="+mn-lt"/>
              <a:cs typeface="Tahoma"/>
            </a:rPr>
            <a:t> </a:t>
          </a:r>
          <a:r>
            <a:rPr lang="en-US" sz="2100" u="none" spc="-25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seconds</a:t>
          </a:r>
        </a:p>
        <a:p>
          <a:pPr algn="just">
            <a:lnSpc>
              <a:spcPct val="100000"/>
            </a:lnSpc>
          </a:pPr>
          <a:r>
            <a:rPr lang="en-US" sz="2100" dirty="0">
              <a:latin typeface="+mn-lt"/>
              <a:cs typeface="Tahoma"/>
            </a:rPr>
            <a:t>Time of each </a:t>
          </a:r>
          <a:r>
            <a:rPr lang="en-US" sz="2100" spc="25" dirty="0">
              <a:latin typeface="+mn-lt"/>
              <a:cs typeface="Tahoma"/>
            </a:rPr>
            <a:t>partial solution </a:t>
          </a:r>
          <a:r>
            <a:rPr lang="en-US" sz="2100" spc="-5" dirty="0">
              <a:latin typeface="+mn-lt"/>
              <a:cs typeface="Tahoma"/>
            </a:rPr>
            <a:t>depends upon</a:t>
          </a:r>
          <a:r>
            <a:rPr lang="en-US" sz="2100" spc="-610" dirty="0">
              <a:latin typeface="+mn-lt"/>
              <a:cs typeface="Tahoma"/>
            </a:rPr>
            <a:t> </a:t>
          </a:r>
          <a:r>
            <a:rPr lang="en-US" sz="2100" spc="25" dirty="0">
              <a:latin typeface="+mn-lt"/>
              <a:cs typeface="Tahoma"/>
            </a:rPr>
            <a:t>both</a:t>
          </a:r>
          <a:r>
            <a:rPr lang="en-US" sz="2100" spc="-240" dirty="0">
              <a:latin typeface="+mn-lt"/>
              <a:cs typeface="Tahoma"/>
            </a:rPr>
            <a:t> </a:t>
          </a:r>
          <a:r>
            <a:rPr lang="en-US" sz="2100" spc="20" dirty="0">
              <a:latin typeface="+mn-lt"/>
              <a:cs typeface="Tahoma"/>
            </a:rPr>
            <a:t>the</a:t>
          </a:r>
          <a:r>
            <a:rPr lang="en-US" sz="2100" spc="-240" dirty="0">
              <a:latin typeface="+mn-lt"/>
              <a:cs typeface="Tahoma"/>
            </a:rPr>
            <a:t> </a:t>
          </a:r>
          <a:r>
            <a:rPr lang="en-US" sz="2100" spc="5" dirty="0">
              <a:latin typeface="+mn-lt"/>
              <a:cs typeface="Tahoma"/>
            </a:rPr>
            <a:t>number</a:t>
          </a:r>
          <a:r>
            <a:rPr lang="en-US" sz="2100" spc="-235" dirty="0">
              <a:latin typeface="+mn-lt"/>
              <a:cs typeface="Tahoma"/>
            </a:rPr>
            <a:t> </a:t>
          </a:r>
          <a:r>
            <a:rPr lang="en-US" sz="2100" spc="30" dirty="0">
              <a:latin typeface="+mn-lt"/>
              <a:cs typeface="Tahoma"/>
            </a:rPr>
            <a:t>of</a:t>
          </a:r>
          <a:r>
            <a:rPr lang="en-US" sz="2100" spc="-235" dirty="0">
              <a:latin typeface="+mn-lt"/>
              <a:cs typeface="Tahoma"/>
            </a:rPr>
            <a:t> </a:t>
          </a:r>
          <a:r>
            <a:rPr lang="en-US" sz="2100" dirty="0">
              <a:latin typeface="+mn-lt"/>
              <a:cs typeface="Tahoma"/>
            </a:rPr>
            <a:t>sub-choreographies</a:t>
          </a:r>
          <a:r>
            <a:rPr lang="en-US" sz="2100" spc="-240" dirty="0">
              <a:latin typeface="+mn-lt"/>
              <a:cs typeface="Tahoma"/>
            </a:rPr>
            <a:t> </a:t>
          </a:r>
          <a:r>
            <a:rPr lang="en-US" sz="2100" spc="-10" dirty="0">
              <a:latin typeface="+mn-lt"/>
              <a:cs typeface="Tahoma"/>
            </a:rPr>
            <a:t>and</a:t>
          </a:r>
          <a:r>
            <a:rPr lang="en-US" sz="2100" spc="-235" dirty="0">
              <a:latin typeface="+mn-lt"/>
              <a:cs typeface="Tahoma"/>
            </a:rPr>
            <a:t> </a:t>
          </a:r>
          <a:r>
            <a:rPr lang="en-US" sz="2100" spc="20" dirty="0">
              <a:latin typeface="+mn-lt"/>
              <a:cs typeface="Tahoma"/>
            </a:rPr>
            <a:t>the</a:t>
          </a:r>
          <a:r>
            <a:rPr lang="en-US" sz="2100" spc="-240" dirty="0">
              <a:latin typeface="+mn-lt"/>
              <a:cs typeface="Tahoma"/>
            </a:rPr>
            <a:t> </a:t>
          </a:r>
          <a:r>
            <a:rPr lang="en-US" sz="2100" spc="20" dirty="0">
              <a:latin typeface="+mn-lt"/>
              <a:cs typeface="Tahoma"/>
            </a:rPr>
            <a:t>time</a:t>
          </a:r>
          <a:r>
            <a:rPr lang="en-US" sz="2100" spc="-235" dirty="0">
              <a:latin typeface="+mn-lt"/>
              <a:cs typeface="Tahoma"/>
            </a:rPr>
            <a:t> </a:t>
          </a:r>
          <a:r>
            <a:rPr lang="en-US" sz="2100" spc="25" dirty="0">
              <a:latin typeface="+mn-lt"/>
              <a:cs typeface="Tahoma"/>
            </a:rPr>
            <a:t>required</a:t>
          </a:r>
          <a:r>
            <a:rPr lang="en-US" sz="2100" spc="-235" dirty="0">
              <a:latin typeface="+mn-lt"/>
              <a:cs typeface="Tahoma"/>
            </a:rPr>
            <a:t> </a:t>
          </a:r>
          <a:r>
            <a:rPr lang="en-US" sz="2100" spc="5" dirty="0">
              <a:latin typeface="+mn-lt"/>
              <a:cs typeface="Tahoma"/>
            </a:rPr>
            <a:t>by </a:t>
          </a:r>
          <a:r>
            <a:rPr lang="en-US" sz="2100" spc="10" dirty="0">
              <a:latin typeface="+mn-lt"/>
              <a:cs typeface="Tahoma"/>
            </a:rPr>
            <a:t> mandatory</a:t>
          </a:r>
          <a:r>
            <a:rPr lang="en-US" sz="2100" spc="-245" dirty="0">
              <a:latin typeface="+mn-lt"/>
              <a:cs typeface="Tahoma"/>
            </a:rPr>
            <a:t> </a:t>
          </a:r>
          <a:r>
            <a:rPr lang="en-US" sz="2100" spc="20" dirty="0">
              <a:latin typeface="+mn-lt"/>
              <a:cs typeface="Tahoma"/>
            </a:rPr>
            <a:t>positions</a:t>
          </a:r>
          <a:endParaRPr lang="en-US" sz="2100" dirty="0">
            <a:latin typeface="+mn-lt"/>
          </a:endParaRPr>
        </a:p>
      </dgm:t>
    </dgm:pt>
    <dgm:pt modelId="{0B5B0C71-B746-4E68-ABEA-C2932A670417}" type="parTrans" cxnId="{D31D414A-2DCB-435F-ADC2-F1B5E32AD328}">
      <dgm:prSet/>
      <dgm:spPr/>
      <dgm:t>
        <a:bodyPr/>
        <a:lstStyle/>
        <a:p>
          <a:endParaRPr lang="en-US"/>
        </a:p>
      </dgm:t>
    </dgm:pt>
    <dgm:pt modelId="{1B261B45-8A7D-42A6-ACC6-DCDFB012A89D}" type="sibTrans" cxnId="{D31D414A-2DCB-435F-ADC2-F1B5E32AD328}">
      <dgm:prSet/>
      <dgm:spPr/>
      <dgm:t>
        <a:bodyPr/>
        <a:lstStyle/>
        <a:p>
          <a:endParaRPr lang="en-US"/>
        </a:p>
      </dgm:t>
    </dgm:pt>
    <dgm:pt modelId="{C53D5E7D-A0BA-4B5E-9384-9A72AFEA22BA}">
      <dgm:prSet phldrT="[Text]" custT="1"/>
      <dgm:spPr>
        <a:solidFill>
          <a:srgbClr val="34351B"/>
        </a:solidFill>
      </dgm:spPr>
      <dgm:t>
        <a:bodyPr/>
        <a:lstStyle/>
        <a:p>
          <a:pPr algn="ctr">
            <a:lnSpc>
              <a:spcPct val="200000"/>
            </a:lnSpc>
          </a:pPr>
          <a:r>
            <a:rPr lang="en-US" sz="2400" b="1" spc="35" dirty="0">
              <a:solidFill>
                <a:srgbClr val="FFFF00"/>
              </a:solidFill>
            </a:rPr>
            <a:t>Mandatory Moves</a:t>
          </a:r>
          <a:endParaRPr lang="en-US" sz="2400" b="1" spc="45" dirty="0">
            <a:solidFill>
              <a:srgbClr val="FFFF00"/>
            </a:solidFill>
          </a:endParaRPr>
        </a:p>
        <a:p>
          <a:pPr algn="just">
            <a:lnSpc>
              <a:spcPct val="100000"/>
            </a:lnSpc>
          </a:pPr>
          <a:r>
            <a:rPr lang="en-US" sz="2100" spc="-10" dirty="0"/>
            <a:t>The moves solution must contain all the mandatory moves specified in the problem statement</a:t>
          </a:r>
          <a:endParaRPr lang="en-US" sz="2100" u="none" dirty="0"/>
        </a:p>
      </dgm:t>
    </dgm:pt>
    <dgm:pt modelId="{0E982611-B886-426D-87A8-17E1455891C6}" type="parTrans" cxnId="{5D0C47F8-60AF-493B-B751-A1B7AE53C873}">
      <dgm:prSet/>
      <dgm:spPr/>
      <dgm:t>
        <a:bodyPr/>
        <a:lstStyle/>
        <a:p>
          <a:endParaRPr lang="en-US"/>
        </a:p>
      </dgm:t>
    </dgm:pt>
    <dgm:pt modelId="{565272E3-E7FA-46AA-8AE5-857A92E8C5D2}" type="sibTrans" cxnId="{5D0C47F8-60AF-493B-B751-A1B7AE53C873}">
      <dgm:prSet/>
      <dgm:spPr/>
      <dgm:t>
        <a:bodyPr/>
        <a:lstStyle/>
        <a:p>
          <a:endParaRPr lang="en-US"/>
        </a:p>
      </dgm:t>
    </dgm:pt>
    <dgm:pt modelId="{3A4B4962-A4D3-4C67-8A3E-B3C4753F2C01}" type="pres">
      <dgm:prSet presAssocID="{56190451-41FC-472E-AB91-FA8C70BDA2FE}" presName="Name0" presStyleCnt="0">
        <dgm:presLayoutVars>
          <dgm:dir/>
          <dgm:resizeHandles val="exact"/>
        </dgm:presLayoutVars>
      </dgm:prSet>
      <dgm:spPr/>
    </dgm:pt>
    <dgm:pt modelId="{6CBDF2E4-5234-40F1-8189-53650FBA94BD}" type="pres">
      <dgm:prSet presAssocID="{56190451-41FC-472E-AB91-FA8C70BDA2FE}" presName="fgShape" presStyleLbl="fgShp" presStyleIdx="0" presStyleCnt="1" custScaleX="2914" custLinFactY="-200000" custLinFactNeighborX="48713" custLinFactNeighborY="-261045"/>
      <dgm:spPr>
        <a:prstGeom prst="rect">
          <a:avLst/>
        </a:prstGeom>
        <a:solidFill>
          <a:srgbClr val="34351B"/>
        </a:solidFill>
        <a:ln>
          <a:noFill/>
        </a:ln>
      </dgm:spPr>
    </dgm:pt>
    <dgm:pt modelId="{66B03F13-5339-4BEC-BF6E-D7FB14113734}" type="pres">
      <dgm:prSet presAssocID="{56190451-41FC-472E-AB91-FA8C70BDA2FE}" presName="linComp" presStyleCnt="0"/>
      <dgm:spPr/>
    </dgm:pt>
    <dgm:pt modelId="{ECCA50C5-6388-49AF-BE97-582ADFEEF556}" type="pres">
      <dgm:prSet presAssocID="{75CCBFC9-D1D1-4FF8-B468-AA0C196BF3AF}" presName="compNode" presStyleCnt="0"/>
      <dgm:spPr/>
    </dgm:pt>
    <dgm:pt modelId="{EB326B43-164F-48AD-AC51-DFF135B90BFC}" type="pres">
      <dgm:prSet presAssocID="{75CCBFC9-D1D1-4FF8-B468-AA0C196BF3AF}" presName="bkgdShape" presStyleLbl="node1" presStyleIdx="0" presStyleCnt="2"/>
      <dgm:spPr/>
    </dgm:pt>
    <dgm:pt modelId="{E42A8A32-BF3E-4141-B7DC-076B531BA330}" type="pres">
      <dgm:prSet presAssocID="{75CCBFC9-D1D1-4FF8-B468-AA0C196BF3AF}" presName="nodeTx" presStyleLbl="node1" presStyleIdx="0" presStyleCnt="2">
        <dgm:presLayoutVars>
          <dgm:bulletEnabled val="1"/>
        </dgm:presLayoutVars>
      </dgm:prSet>
      <dgm:spPr/>
    </dgm:pt>
    <dgm:pt modelId="{81BE5775-554A-44A7-B664-8F9B27E45D12}" type="pres">
      <dgm:prSet presAssocID="{75CCBFC9-D1D1-4FF8-B468-AA0C196BF3AF}" presName="invisiNode" presStyleLbl="node1" presStyleIdx="0" presStyleCnt="2"/>
      <dgm:spPr/>
    </dgm:pt>
    <dgm:pt modelId="{ABD73190-CDB6-47A9-95D2-808A351E303A}" type="pres">
      <dgm:prSet presAssocID="{75CCBFC9-D1D1-4FF8-B468-AA0C196BF3AF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1B6D67-C2F7-420F-A4CC-ECCE8394122B}" type="pres">
      <dgm:prSet presAssocID="{1B261B45-8A7D-42A6-ACC6-DCDFB012A89D}" presName="sibTrans" presStyleLbl="sibTrans2D1" presStyleIdx="0" presStyleCnt="0"/>
      <dgm:spPr/>
    </dgm:pt>
    <dgm:pt modelId="{415CB28B-1581-4A0B-AE13-E75F3CD7DDD8}" type="pres">
      <dgm:prSet presAssocID="{C53D5E7D-A0BA-4B5E-9384-9A72AFEA22BA}" presName="compNode" presStyleCnt="0"/>
      <dgm:spPr/>
    </dgm:pt>
    <dgm:pt modelId="{8D1E6B68-5128-4F05-B3BD-E2A174A5AAA5}" type="pres">
      <dgm:prSet presAssocID="{C53D5E7D-A0BA-4B5E-9384-9A72AFEA22BA}" presName="bkgdShape" presStyleLbl="node1" presStyleIdx="1" presStyleCnt="2" custScaleX="100093"/>
      <dgm:spPr/>
    </dgm:pt>
    <dgm:pt modelId="{788C5B4C-AF69-40B8-B524-03B9028259FF}" type="pres">
      <dgm:prSet presAssocID="{C53D5E7D-A0BA-4B5E-9384-9A72AFEA22BA}" presName="nodeTx" presStyleLbl="node1" presStyleIdx="1" presStyleCnt="2">
        <dgm:presLayoutVars>
          <dgm:bulletEnabled val="1"/>
        </dgm:presLayoutVars>
      </dgm:prSet>
      <dgm:spPr/>
    </dgm:pt>
    <dgm:pt modelId="{5A8B46BB-093F-46B2-AD69-BD558E1782F5}" type="pres">
      <dgm:prSet presAssocID="{C53D5E7D-A0BA-4B5E-9384-9A72AFEA22BA}" presName="invisiNode" presStyleLbl="node1" presStyleIdx="1" presStyleCnt="2"/>
      <dgm:spPr/>
    </dgm:pt>
    <dgm:pt modelId="{31A6E7B0-F3F7-4AB8-BE5E-4D122E0BFC08}" type="pres">
      <dgm:prSet presAssocID="{C53D5E7D-A0BA-4B5E-9384-9A72AFEA22BA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18C0300C-DA8E-4A0E-A7F7-DB27CAE8A0BD}" type="presOf" srcId="{C53D5E7D-A0BA-4B5E-9384-9A72AFEA22BA}" destId="{788C5B4C-AF69-40B8-B524-03B9028259FF}" srcOrd="1" destOrd="0" presId="urn:microsoft.com/office/officeart/2005/8/layout/hList7"/>
    <dgm:cxn modelId="{DAE30A25-E92D-4144-A48A-75712F15393E}" type="presOf" srcId="{C53D5E7D-A0BA-4B5E-9384-9A72AFEA22BA}" destId="{8D1E6B68-5128-4F05-B3BD-E2A174A5AAA5}" srcOrd="0" destOrd="0" presId="urn:microsoft.com/office/officeart/2005/8/layout/hList7"/>
    <dgm:cxn modelId="{D31D414A-2DCB-435F-ADC2-F1B5E32AD328}" srcId="{56190451-41FC-472E-AB91-FA8C70BDA2FE}" destId="{75CCBFC9-D1D1-4FF8-B468-AA0C196BF3AF}" srcOrd="0" destOrd="0" parTransId="{0B5B0C71-B746-4E68-ABEA-C2932A670417}" sibTransId="{1B261B45-8A7D-42A6-ACC6-DCDFB012A89D}"/>
    <dgm:cxn modelId="{28A63579-276B-404F-9F30-6ED3D7AE270D}" type="presOf" srcId="{56190451-41FC-472E-AB91-FA8C70BDA2FE}" destId="{3A4B4962-A4D3-4C67-8A3E-B3C4753F2C01}" srcOrd="0" destOrd="0" presId="urn:microsoft.com/office/officeart/2005/8/layout/hList7"/>
    <dgm:cxn modelId="{FD55A094-BAD0-41F6-B12C-801A373F59F7}" type="presOf" srcId="{75CCBFC9-D1D1-4FF8-B468-AA0C196BF3AF}" destId="{E42A8A32-BF3E-4141-B7DC-076B531BA330}" srcOrd="1" destOrd="0" presId="urn:microsoft.com/office/officeart/2005/8/layout/hList7"/>
    <dgm:cxn modelId="{1E0E919F-AA27-43A4-BDF4-AF3C49029A26}" type="presOf" srcId="{1B261B45-8A7D-42A6-ACC6-DCDFB012A89D}" destId="{771B6D67-C2F7-420F-A4CC-ECCE8394122B}" srcOrd="0" destOrd="0" presId="urn:microsoft.com/office/officeart/2005/8/layout/hList7"/>
    <dgm:cxn modelId="{750CBBC1-B56F-4442-BB7F-3D2E2D6A9ECD}" type="presOf" srcId="{75CCBFC9-D1D1-4FF8-B468-AA0C196BF3AF}" destId="{EB326B43-164F-48AD-AC51-DFF135B90BFC}" srcOrd="0" destOrd="0" presId="urn:microsoft.com/office/officeart/2005/8/layout/hList7"/>
    <dgm:cxn modelId="{5D0C47F8-60AF-493B-B751-A1B7AE53C873}" srcId="{56190451-41FC-472E-AB91-FA8C70BDA2FE}" destId="{C53D5E7D-A0BA-4B5E-9384-9A72AFEA22BA}" srcOrd="1" destOrd="0" parTransId="{0E982611-B886-426D-87A8-17E1455891C6}" sibTransId="{565272E3-E7FA-46AA-8AE5-857A92E8C5D2}"/>
    <dgm:cxn modelId="{299A38DC-B036-461E-A04D-E2E6578F3543}" type="presParOf" srcId="{3A4B4962-A4D3-4C67-8A3E-B3C4753F2C01}" destId="{6CBDF2E4-5234-40F1-8189-53650FBA94BD}" srcOrd="0" destOrd="0" presId="urn:microsoft.com/office/officeart/2005/8/layout/hList7"/>
    <dgm:cxn modelId="{67E5BF0E-E7AB-47DA-A237-57FC7DEEC6FD}" type="presParOf" srcId="{3A4B4962-A4D3-4C67-8A3E-B3C4753F2C01}" destId="{66B03F13-5339-4BEC-BF6E-D7FB14113734}" srcOrd="1" destOrd="0" presId="urn:microsoft.com/office/officeart/2005/8/layout/hList7"/>
    <dgm:cxn modelId="{ADEBFFBB-3416-432B-8555-B1AC18DC3494}" type="presParOf" srcId="{66B03F13-5339-4BEC-BF6E-D7FB14113734}" destId="{ECCA50C5-6388-49AF-BE97-582ADFEEF556}" srcOrd="0" destOrd="0" presId="urn:microsoft.com/office/officeart/2005/8/layout/hList7"/>
    <dgm:cxn modelId="{C170E6A3-231D-4EF9-B00D-F389E4EF76B7}" type="presParOf" srcId="{ECCA50C5-6388-49AF-BE97-582ADFEEF556}" destId="{EB326B43-164F-48AD-AC51-DFF135B90BFC}" srcOrd="0" destOrd="0" presId="urn:microsoft.com/office/officeart/2005/8/layout/hList7"/>
    <dgm:cxn modelId="{46F4017A-50AF-43EF-86F8-C8622161CE40}" type="presParOf" srcId="{ECCA50C5-6388-49AF-BE97-582ADFEEF556}" destId="{E42A8A32-BF3E-4141-B7DC-076B531BA330}" srcOrd="1" destOrd="0" presId="urn:microsoft.com/office/officeart/2005/8/layout/hList7"/>
    <dgm:cxn modelId="{9C2AFFDC-A955-4A6C-80F1-86A7F8D71AE8}" type="presParOf" srcId="{ECCA50C5-6388-49AF-BE97-582ADFEEF556}" destId="{81BE5775-554A-44A7-B664-8F9B27E45D12}" srcOrd="2" destOrd="0" presId="urn:microsoft.com/office/officeart/2005/8/layout/hList7"/>
    <dgm:cxn modelId="{5A5CE37D-64D4-46D0-8EF6-DFEA01373654}" type="presParOf" srcId="{ECCA50C5-6388-49AF-BE97-582ADFEEF556}" destId="{ABD73190-CDB6-47A9-95D2-808A351E303A}" srcOrd="3" destOrd="0" presId="urn:microsoft.com/office/officeart/2005/8/layout/hList7"/>
    <dgm:cxn modelId="{30C93187-47BE-4A26-A9CF-99E0AA4E3954}" type="presParOf" srcId="{66B03F13-5339-4BEC-BF6E-D7FB14113734}" destId="{771B6D67-C2F7-420F-A4CC-ECCE8394122B}" srcOrd="1" destOrd="0" presId="urn:microsoft.com/office/officeart/2005/8/layout/hList7"/>
    <dgm:cxn modelId="{59A905D4-9627-41A2-A4AB-557B90E3AE44}" type="presParOf" srcId="{66B03F13-5339-4BEC-BF6E-D7FB14113734}" destId="{415CB28B-1581-4A0B-AE13-E75F3CD7DDD8}" srcOrd="2" destOrd="0" presId="urn:microsoft.com/office/officeart/2005/8/layout/hList7"/>
    <dgm:cxn modelId="{90483FC7-62F8-451A-9010-941499630CF6}" type="presParOf" srcId="{415CB28B-1581-4A0B-AE13-E75F3CD7DDD8}" destId="{8D1E6B68-5128-4F05-B3BD-E2A174A5AAA5}" srcOrd="0" destOrd="0" presId="urn:microsoft.com/office/officeart/2005/8/layout/hList7"/>
    <dgm:cxn modelId="{67F7E07A-97CA-4EEF-8347-C55FFB03B4F6}" type="presParOf" srcId="{415CB28B-1581-4A0B-AE13-E75F3CD7DDD8}" destId="{788C5B4C-AF69-40B8-B524-03B9028259FF}" srcOrd="1" destOrd="0" presId="urn:microsoft.com/office/officeart/2005/8/layout/hList7"/>
    <dgm:cxn modelId="{15116892-5DEE-456B-B706-727FA802129F}" type="presParOf" srcId="{415CB28B-1581-4A0B-AE13-E75F3CD7DDD8}" destId="{5A8B46BB-093F-46B2-AD69-BD558E1782F5}" srcOrd="2" destOrd="0" presId="urn:microsoft.com/office/officeart/2005/8/layout/hList7"/>
    <dgm:cxn modelId="{A05D60DF-45D4-4D77-9EAD-B10E0D1FE76F}" type="presParOf" srcId="{415CB28B-1581-4A0B-AE13-E75F3CD7DDD8}" destId="{31A6E7B0-F3F7-4AB8-BE5E-4D122E0BFC0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71AB96-B270-44A2-B3F5-0E0BC90F38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AC5D2-4021-473F-8026-690C72661BBE}">
      <dgm:prSet phldrT="[Text]" custT="1"/>
      <dgm:spPr>
        <a:solidFill>
          <a:srgbClr val="006600"/>
        </a:solidFill>
      </dgm:spPr>
      <dgm:t>
        <a:bodyPr/>
        <a:lstStyle/>
        <a:p>
          <a:pPr>
            <a:buFont typeface="Arial MT"/>
            <a:buChar char="•"/>
          </a:pPr>
          <a:r>
            <a:rPr lang="en-US" sz="2400" spc="75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Clap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EC6EDEF1-ABFD-475F-8919-294E28895E8E}" type="parTrans" cxnId="{A5BE93E9-2339-47D1-86B4-EB55366A61AD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87D65B4F-90B1-41D6-93F0-2A94F8BA43DE}" type="sibTrans" cxnId="{A5BE93E9-2339-47D1-86B4-EB55366A61AD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C7DC3DFF-B958-4260-84FD-5AEF3B000DCA}">
      <dgm:prSet custT="1"/>
      <dgm:spPr>
        <a:solidFill>
          <a:srgbClr val="006600"/>
        </a:solidFill>
      </dgm:spPr>
      <dgm:t>
        <a:bodyPr/>
        <a:lstStyle/>
        <a:p>
          <a:r>
            <a: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Dab</a:t>
          </a:r>
        </a:p>
      </dgm:t>
    </dgm:pt>
    <dgm:pt modelId="{40DD5D99-6E25-465F-983D-C4B80F070FB0}" type="parTrans" cxnId="{C5ADFE81-DB85-4337-8283-24D3B19DD9A3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9E2A2CEB-6B18-4A49-8E17-4984E89EC10B}" type="sibTrans" cxnId="{C5ADFE81-DB85-4337-8283-24D3B19DD9A3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C906FB2C-BC56-441F-89B4-5479A351DD58}">
      <dgm:prSet custT="1"/>
      <dgm:spPr>
        <a:solidFill>
          <a:srgbClr val="006600"/>
        </a:solidFill>
      </dgm:spPr>
      <dgm:t>
        <a:bodyPr/>
        <a:lstStyle/>
        <a:p>
          <a:r>
            <a:rPr lang="en-US" sz="2400" spc="100" dirty="0" err="1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AirGuitar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gm:t>
    </dgm:pt>
    <dgm:pt modelId="{79516469-DEC7-42CD-9DB4-499EAB1B3E16}" type="parTrans" cxnId="{D4F5931E-0D0A-430B-80B8-28F7DE14C741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E4ACAC7A-79A6-48AF-9C9A-79B361081831}" type="sibTrans" cxnId="{D4F5931E-0D0A-430B-80B8-28F7DE14C741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CB2E4F7E-D961-4FE0-84C6-D112787D727C}">
      <dgm:prSet custT="1"/>
      <dgm:spPr>
        <a:solidFill>
          <a:srgbClr val="006600"/>
        </a:solidFill>
      </dgm:spPr>
      <dgm:t>
        <a:bodyPr/>
        <a:lstStyle/>
        <a:p>
          <a:r>
            <a:rPr lang="en-US" sz="2400" spc="9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Rhythm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gm:t>
    </dgm:pt>
    <dgm:pt modelId="{E9A18405-ED49-4C0A-8A2E-93B9FA7CAB00}" type="parTrans" cxnId="{E8CD46DE-64D7-4640-8FF7-F2952A8CC01E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E3D9F275-A153-43F1-B07B-F4AF90F91245}" type="sibTrans" cxnId="{E8CD46DE-64D7-4640-8FF7-F2952A8CC01E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F73A38E-5EBB-4145-8A85-A68F0CCE8981}">
      <dgm:prSet phldrT="[Text]" custT="1"/>
      <dgm:spPr/>
      <dgm:t>
        <a:bodyPr/>
        <a:lstStyle/>
        <a:p>
          <a:pPr>
            <a:buFont typeface="Arial MT"/>
            <a:buChar char="•"/>
          </a:pPr>
          <a:r>
            <a:rPr lang="en-US" sz="2400" spc="-19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5" dirty="0">
              <a:solidFill>
                <a:schemeClr val="tx1"/>
              </a:solidFill>
              <a:latin typeface="Tahoma"/>
              <a:cs typeface="Tahoma"/>
            </a:rPr>
            <a:t>(4.01</a:t>
          </a:r>
          <a:r>
            <a:rPr lang="en-US" sz="2400" spc="-19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dirty="0">
            <a:solidFill>
              <a:schemeClr val="tx1"/>
            </a:solidFill>
          </a:endParaRPr>
        </a:p>
      </dgm:t>
    </dgm:pt>
    <dgm:pt modelId="{AE3431CB-40DE-4E19-A548-F2F78E5F83C5}" type="parTrans" cxnId="{D6B8712E-F6E5-47A6-B55B-8BA00222A4B2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EDF9E578-6EC0-46C7-A5B9-A4BF97FB563C}" type="sibTrans" cxnId="{D6B8712E-F6E5-47A6-B55B-8BA00222A4B2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9005C6BD-C3D7-4F64-8A29-E2FBFFF0C185}">
      <dgm:prSet custT="1"/>
      <dgm:spPr/>
      <dgm:t>
        <a:bodyPr/>
        <a:lstStyle/>
        <a:p>
          <a:r>
            <a:rPr lang="en-US" sz="2400" spc="-45" dirty="0">
              <a:solidFill>
                <a:schemeClr val="tx1"/>
              </a:solidFill>
              <a:latin typeface="Tahoma"/>
              <a:cs typeface="Tahoma"/>
            </a:rPr>
            <a:t>(3.09</a:t>
          </a:r>
          <a:r>
            <a:rPr lang="en-US" sz="2400" spc="-17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dirty="0">
            <a:solidFill>
              <a:schemeClr val="tx1"/>
            </a:solidFill>
            <a:latin typeface="Tahoma"/>
            <a:cs typeface="Tahoma"/>
          </a:endParaRPr>
        </a:p>
      </dgm:t>
    </dgm:pt>
    <dgm:pt modelId="{2E689D55-B5F7-431D-908A-ABC7926EBE89}" type="parTrans" cxnId="{12DF11D0-814E-41FA-80BE-F0F0767A65CC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9947334A-5B45-4435-8CBB-3E51FA48D7C1}" type="sibTrans" cxnId="{12DF11D0-814E-41FA-80BE-F0F0767A65CC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F37606D2-8CD1-4F87-A0BD-EA9869039487}">
      <dgm:prSet custT="1"/>
      <dgm:spPr/>
      <dgm:t>
        <a:bodyPr/>
        <a:lstStyle/>
        <a:p>
          <a:r>
            <a:rPr lang="en-US" sz="2400" spc="-17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70" dirty="0">
              <a:solidFill>
                <a:schemeClr val="tx1"/>
              </a:solidFill>
              <a:latin typeface="Tahoma"/>
              <a:cs typeface="Tahoma"/>
            </a:rPr>
            <a:t>(5.28</a:t>
          </a:r>
          <a:r>
            <a:rPr lang="en-US" sz="2400" spc="-17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</a:t>
          </a:r>
          <a:r>
            <a:rPr lang="en-US" sz="2400" spc="-235" dirty="0">
              <a:solidFill>
                <a:schemeClr val="tx1"/>
              </a:solidFill>
              <a:latin typeface="Tahoma"/>
              <a:cs typeface="Tahoma"/>
            </a:rPr>
            <a:t>)</a:t>
          </a:r>
          <a:endParaRPr lang="en-US" sz="2400" dirty="0">
            <a:solidFill>
              <a:schemeClr val="tx1"/>
            </a:solidFill>
            <a:latin typeface="Tahoma"/>
            <a:cs typeface="Tahoma"/>
          </a:endParaRPr>
        </a:p>
      </dgm:t>
    </dgm:pt>
    <dgm:pt modelId="{CBF8E0AD-D696-4FDD-9FDD-7D33689D096E}" type="parTrans" cxnId="{EF356F4A-A6C5-4FE2-AC37-7381E3979D3A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22E82325-2BDB-41B1-83B0-5BD9D53E47EC}" type="sibTrans" cxnId="{EF356F4A-A6C5-4FE2-AC37-7381E3979D3A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82A575A7-5213-4298-8D83-1F1E21650855}">
      <dgm:prSet custT="1"/>
      <dgm:spPr/>
      <dgm:t>
        <a:bodyPr/>
        <a:lstStyle/>
        <a:p>
          <a:r>
            <a:rPr lang="en-US" sz="2400" spc="-15" dirty="0">
              <a:solidFill>
                <a:schemeClr val="tx1"/>
              </a:solidFill>
              <a:latin typeface="Tahoma"/>
              <a:cs typeface="Tahoma"/>
            </a:rPr>
            <a:t>(2.93</a:t>
          </a:r>
          <a:r>
            <a:rPr lang="en-US" sz="2400" spc="-17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dirty="0">
            <a:solidFill>
              <a:schemeClr val="tx1"/>
            </a:solidFill>
            <a:latin typeface="Tahoma"/>
            <a:cs typeface="Tahoma"/>
          </a:endParaRPr>
        </a:p>
      </dgm:t>
    </dgm:pt>
    <dgm:pt modelId="{8491634C-5A41-4006-A00C-1C5A044E1F71}" type="parTrans" cxnId="{EA914377-9BED-403A-A81E-45313DCB2307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DCD21ECC-F475-4E18-A56E-280B45FC56D8}" type="sibTrans" cxnId="{EA914377-9BED-403A-A81E-45313DCB2307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3AD0BA0A-0E9C-439F-A584-B9F13A16AEC3}" type="pres">
      <dgm:prSet presAssocID="{6371AB96-B270-44A2-B3F5-0E0BC90F38BA}" presName="linear" presStyleCnt="0">
        <dgm:presLayoutVars>
          <dgm:animLvl val="lvl"/>
          <dgm:resizeHandles val="exact"/>
        </dgm:presLayoutVars>
      </dgm:prSet>
      <dgm:spPr/>
    </dgm:pt>
    <dgm:pt modelId="{98705695-995D-499A-B7C1-779CD005E3E7}" type="pres">
      <dgm:prSet presAssocID="{477AC5D2-4021-473F-8026-690C72661B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336210-93A1-479C-B78C-1544C61EC959}" type="pres">
      <dgm:prSet presAssocID="{477AC5D2-4021-473F-8026-690C72661BBE}" presName="childText" presStyleLbl="revTx" presStyleIdx="0" presStyleCnt="4">
        <dgm:presLayoutVars>
          <dgm:bulletEnabled val="1"/>
        </dgm:presLayoutVars>
      </dgm:prSet>
      <dgm:spPr/>
    </dgm:pt>
    <dgm:pt modelId="{AB220220-0B71-4E60-83AB-B0677FC5DE0D}" type="pres">
      <dgm:prSet presAssocID="{C7DC3DFF-B958-4260-84FD-5AEF3B000D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EE4F3D5-3626-4F08-B846-DD2C0AAF3334}" type="pres">
      <dgm:prSet presAssocID="{C7DC3DFF-B958-4260-84FD-5AEF3B000DCA}" presName="childText" presStyleLbl="revTx" presStyleIdx="1" presStyleCnt="4">
        <dgm:presLayoutVars>
          <dgm:bulletEnabled val="1"/>
        </dgm:presLayoutVars>
      </dgm:prSet>
      <dgm:spPr/>
    </dgm:pt>
    <dgm:pt modelId="{B36F54C9-1DCC-462C-B0E5-C13A8FD9E233}" type="pres">
      <dgm:prSet presAssocID="{C906FB2C-BC56-441F-89B4-5479A351DD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596F38-4668-47AC-BB56-A9BF3E16470F}" type="pres">
      <dgm:prSet presAssocID="{C906FB2C-BC56-441F-89B4-5479A351DD58}" presName="childText" presStyleLbl="revTx" presStyleIdx="2" presStyleCnt="4">
        <dgm:presLayoutVars>
          <dgm:bulletEnabled val="1"/>
        </dgm:presLayoutVars>
      </dgm:prSet>
      <dgm:spPr/>
    </dgm:pt>
    <dgm:pt modelId="{E05F61D6-932C-46FD-B2D4-25DFBBAC5C31}" type="pres">
      <dgm:prSet presAssocID="{CB2E4F7E-D961-4FE0-84C6-D112787D727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6501BDE-D20D-4696-84AA-92AA6A283247}" type="pres">
      <dgm:prSet presAssocID="{CB2E4F7E-D961-4FE0-84C6-D112787D727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98DDD10-A357-40DA-B1A0-B8AB49A7D59A}" type="presOf" srcId="{CB2E4F7E-D961-4FE0-84C6-D112787D727C}" destId="{E05F61D6-932C-46FD-B2D4-25DFBBAC5C31}" srcOrd="0" destOrd="0" presId="urn:microsoft.com/office/officeart/2005/8/layout/vList2"/>
    <dgm:cxn modelId="{D4F5931E-0D0A-430B-80B8-28F7DE14C741}" srcId="{6371AB96-B270-44A2-B3F5-0E0BC90F38BA}" destId="{C906FB2C-BC56-441F-89B4-5479A351DD58}" srcOrd="2" destOrd="0" parTransId="{79516469-DEC7-42CD-9DB4-499EAB1B3E16}" sibTransId="{E4ACAC7A-79A6-48AF-9C9A-79B361081831}"/>
    <dgm:cxn modelId="{D6B8712E-F6E5-47A6-B55B-8BA00222A4B2}" srcId="{477AC5D2-4021-473F-8026-690C72661BBE}" destId="{4F73A38E-5EBB-4145-8A85-A68F0CCE8981}" srcOrd="0" destOrd="0" parTransId="{AE3431CB-40DE-4E19-A548-F2F78E5F83C5}" sibTransId="{EDF9E578-6EC0-46C7-A5B9-A4BF97FB563C}"/>
    <dgm:cxn modelId="{EF356F4A-A6C5-4FE2-AC37-7381E3979D3A}" srcId="{C906FB2C-BC56-441F-89B4-5479A351DD58}" destId="{F37606D2-8CD1-4F87-A0BD-EA9869039487}" srcOrd="0" destOrd="0" parTransId="{CBF8E0AD-D696-4FDD-9FDD-7D33689D096E}" sibTransId="{22E82325-2BDB-41B1-83B0-5BD9D53E47EC}"/>
    <dgm:cxn modelId="{9A0A2B6D-469A-4CAB-851A-AA4454E14471}" type="presOf" srcId="{82A575A7-5213-4298-8D83-1F1E21650855}" destId="{F6501BDE-D20D-4696-84AA-92AA6A283247}" srcOrd="0" destOrd="0" presId="urn:microsoft.com/office/officeart/2005/8/layout/vList2"/>
    <dgm:cxn modelId="{C358E950-EFFE-4E12-9B0D-5878C62D6521}" type="presOf" srcId="{4F73A38E-5EBB-4145-8A85-A68F0CCE8981}" destId="{9B336210-93A1-479C-B78C-1544C61EC959}" srcOrd="0" destOrd="0" presId="urn:microsoft.com/office/officeart/2005/8/layout/vList2"/>
    <dgm:cxn modelId="{EA914377-9BED-403A-A81E-45313DCB2307}" srcId="{CB2E4F7E-D961-4FE0-84C6-D112787D727C}" destId="{82A575A7-5213-4298-8D83-1F1E21650855}" srcOrd="0" destOrd="0" parTransId="{8491634C-5A41-4006-A00C-1C5A044E1F71}" sibTransId="{DCD21ECC-F475-4E18-A56E-280B45FC56D8}"/>
    <dgm:cxn modelId="{C5ADFE81-DB85-4337-8283-24D3B19DD9A3}" srcId="{6371AB96-B270-44A2-B3F5-0E0BC90F38BA}" destId="{C7DC3DFF-B958-4260-84FD-5AEF3B000DCA}" srcOrd="1" destOrd="0" parTransId="{40DD5D99-6E25-465F-983D-C4B80F070FB0}" sibTransId="{9E2A2CEB-6B18-4A49-8E17-4984E89EC10B}"/>
    <dgm:cxn modelId="{39F2BB85-43A4-4F14-9E0A-B55695D234BC}" type="presOf" srcId="{6371AB96-B270-44A2-B3F5-0E0BC90F38BA}" destId="{3AD0BA0A-0E9C-439F-A584-B9F13A16AEC3}" srcOrd="0" destOrd="0" presId="urn:microsoft.com/office/officeart/2005/8/layout/vList2"/>
    <dgm:cxn modelId="{976A0BBD-A317-4597-89E2-0D6255F0A2CD}" type="presOf" srcId="{9005C6BD-C3D7-4F64-8A29-E2FBFFF0C185}" destId="{1EE4F3D5-3626-4F08-B846-DD2C0AAF3334}" srcOrd="0" destOrd="0" presId="urn:microsoft.com/office/officeart/2005/8/layout/vList2"/>
    <dgm:cxn modelId="{1A4694CF-5A61-4296-A92B-1350C05DA767}" type="presOf" srcId="{C906FB2C-BC56-441F-89B4-5479A351DD58}" destId="{B36F54C9-1DCC-462C-B0E5-C13A8FD9E233}" srcOrd="0" destOrd="0" presId="urn:microsoft.com/office/officeart/2005/8/layout/vList2"/>
    <dgm:cxn modelId="{B75800D0-414E-4D6F-8F67-5D70C31AE08D}" type="presOf" srcId="{C7DC3DFF-B958-4260-84FD-5AEF3B000DCA}" destId="{AB220220-0B71-4E60-83AB-B0677FC5DE0D}" srcOrd="0" destOrd="0" presId="urn:microsoft.com/office/officeart/2005/8/layout/vList2"/>
    <dgm:cxn modelId="{12DF11D0-814E-41FA-80BE-F0F0767A65CC}" srcId="{C7DC3DFF-B958-4260-84FD-5AEF3B000DCA}" destId="{9005C6BD-C3D7-4F64-8A29-E2FBFFF0C185}" srcOrd="0" destOrd="0" parTransId="{2E689D55-B5F7-431D-908A-ABC7926EBE89}" sibTransId="{9947334A-5B45-4435-8CBB-3E51FA48D7C1}"/>
    <dgm:cxn modelId="{E8CD46DE-64D7-4640-8FF7-F2952A8CC01E}" srcId="{6371AB96-B270-44A2-B3F5-0E0BC90F38BA}" destId="{CB2E4F7E-D961-4FE0-84C6-D112787D727C}" srcOrd="3" destOrd="0" parTransId="{E9A18405-ED49-4C0A-8A2E-93B9FA7CAB00}" sibTransId="{E3D9F275-A153-43F1-B07B-F4AF90F91245}"/>
    <dgm:cxn modelId="{A5BE93E9-2339-47D1-86B4-EB55366A61AD}" srcId="{6371AB96-B270-44A2-B3F5-0E0BC90F38BA}" destId="{477AC5D2-4021-473F-8026-690C72661BBE}" srcOrd="0" destOrd="0" parTransId="{EC6EDEF1-ABFD-475F-8919-294E28895E8E}" sibTransId="{87D65B4F-90B1-41D6-93F0-2A94F8BA43DE}"/>
    <dgm:cxn modelId="{1D0DC3EB-9484-493E-A368-C275D3A5A08E}" type="presOf" srcId="{477AC5D2-4021-473F-8026-690C72661BBE}" destId="{98705695-995D-499A-B7C1-779CD005E3E7}" srcOrd="0" destOrd="0" presId="urn:microsoft.com/office/officeart/2005/8/layout/vList2"/>
    <dgm:cxn modelId="{1FF9EAEF-E3DA-4DF3-BBBF-4A78756638D5}" type="presOf" srcId="{F37606D2-8CD1-4F87-A0BD-EA9869039487}" destId="{FC596F38-4668-47AC-BB56-A9BF3E16470F}" srcOrd="0" destOrd="0" presId="urn:microsoft.com/office/officeart/2005/8/layout/vList2"/>
    <dgm:cxn modelId="{1213C8D7-5381-40D8-90AE-3EC25EED2413}" type="presParOf" srcId="{3AD0BA0A-0E9C-439F-A584-B9F13A16AEC3}" destId="{98705695-995D-499A-B7C1-779CD005E3E7}" srcOrd="0" destOrd="0" presId="urn:microsoft.com/office/officeart/2005/8/layout/vList2"/>
    <dgm:cxn modelId="{933C2B33-C30A-4197-BCE4-30E2338BF4C6}" type="presParOf" srcId="{3AD0BA0A-0E9C-439F-A584-B9F13A16AEC3}" destId="{9B336210-93A1-479C-B78C-1544C61EC959}" srcOrd="1" destOrd="0" presId="urn:microsoft.com/office/officeart/2005/8/layout/vList2"/>
    <dgm:cxn modelId="{78308A09-23CD-49F8-85E7-7AB6011A17F8}" type="presParOf" srcId="{3AD0BA0A-0E9C-439F-A584-B9F13A16AEC3}" destId="{AB220220-0B71-4E60-83AB-B0677FC5DE0D}" srcOrd="2" destOrd="0" presId="urn:microsoft.com/office/officeart/2005/8/layout/vList2"/>
    <dgm:cxn modelId="{73479F7C-B176-463B-8BE4-EC3AF92FF628}" type="presParOf" srcId="{3AD0BA0A-0E9C-439F-A584-B9F13A16AEC3}" destId="{1EE4F3D5-3626-4F08-B846-DD2C0AAF3334}" srcOrd="3" destOrd="0" presId="urn:microsoft.com/office/officeart/2005/8/layout/vList2"/>
    <dgm:cxn modelId="{B9CAD53C-688B-4893-A56F-901743ECF34B}" type="presParOf" srcId="{3AD0BA0A-0E9C-439F-A584-B9F13A16AEC3}" destId="{B36F54C9-1DCC-462C-B0E5-C13A8FD9E233}" srcOrd="4" destOrd="0" presId="urn:microsoft.com/office/officeart/2005/8/layout/vList2"/>
    <dgm:cxn modelId="{EC1D65A3-C59D-4D1C-A619-050B6DB34F08}" type="presParOf" srcId="{3AD0BA0A-0E9C-439F-A584-B9F13A16AEC3}" destId="{FC596F38-4668-47AC-BB56-A9BF3E16470F}" srcOrd="5" destOrd="0" presId="urn:microsoft.com/office/officeart/2005/8/layout/vList2"/>
    <dgm:cxn modelId="{854301D0-BAB8-4B05-AB94-2694EDA82AA5}" type="presParOf" srcId="{3AD0BA0A-0E9C-439F-A584-B9F13A16AEC3}" destId="{E05F61D6-932C-46FD-B2D4-25DFBBAC5C31}" srcOrd="6" destOrd="0" presId="urn:microsoft.com/office/officeart/2005/8/layout/vList2"/>
    <dgm:cxn modelId="{77C75029-FEC7-449F-98D2-451554A8C65C}" type="presParOf" srcId="{3AD0BA0A-0E9C-439F-A584-B9F13A16AEC3}" destId="{F6501BDE-D20D-4696-84AA-92AA6A28324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71AB96-B270-44A2-B3F5-0E0BC90F38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170F91-8AB8-4FE5-AF44-336FE82F977F}">
      <dgm:prSet phldrT="[Text]" custT="1"/>
      <dgm:spPr>
        <a:solidFill>
          <a:srgbClr val="006600"/>
        </a:solidFill>
      </dgm:spPr>
      <dgm:t>
        <a:bodyPr/>
        <a:lstStyle/>
        <a:p>
          <a:pPr>
            <a:buFont typeface="Arial MT"/>
            <a:buChar char="•"/>
          </a:pPr>
          <a:r>
            <a:rPr lang="en-US" sz="2400" spc="13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Bow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2E2C3731-96BB-4D95-94C5-60D5EDC3982C}" type="parTrans" cxnId="{F1AD9537-26AD-443B-A80B-177B412A66E9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C575009-CB9B-40C5-A62E-825E2BFBFA7D}" type="sibTrans" cxnId="{F1AD9537-26AD-443B-A80B-177B412A66E9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7FBF8D14-FD8E-429A-8047-A628A8F56E9E}">
      <dgm:prSet custT="1"/>
      <dgm:spPr>
        <a:solidFill>
          <a:srgbClr val="006600"/>
        </a:solidFill>
      </dgm:spPr>
      <dgm:t>
        <a:bodyPr/>
        <a:lstStyle/>
        <a:p>
          <a:r>
            <a:rPr lang="en-US" sz="2400" spc="16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Glory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gm:t>
    </dgm:pt>
    <dgm:pt modelId="{43D0B137-A24D-4BC8-8B88-7D373C4E1A01}" type="parTrans" cxnId="{5433BEE9-83F3-4618-8383-1E0FD1CB9923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0DFD5BB-E6E0-4A0A-9860-5FA22101D657}" type="sibTrans" cxnId="{5433BEE9-83F3-4618-8383-1E0FD1CB9923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A854ED70-9631-439A-AD6D-2C7D40A0FBEA}">
      <dgm:prSet custT="1"/>
      <dgm:spPr>
        <a:solidFill>
          <a:srgbClr val="006600"/>
        </a:solidFill>
      </dgm:spPr>
      <dgm:t>
        <a:bodyPr/>
        <a:lstStyle/>
        <a:p>
          <a:r>
            <a:rPr lang="en-US" sz="2400" spc="1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Joy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gm:t>
    </dgm:pt>
    <dgm:pt modelId="{E04572F0-F097-4AFD-B6ED-A6EDEF106A66}" type="parTrans" cxnId="{B7755694-5E3A-4395-A59E-7E7BE7AEB921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114C3905-10CB-485C-9B00-A7E72E9C311E}" type="sibTrans" cxnId="{B7755694-5E3A-4395-A59E-7E7BE7AEB921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3244010F-1A8B-41E6-9947-499835C88BFB}">
      <dgm:prSet custT="1"/>
      <dgm:spPr>
        <a:solidFill>
          <a:srgbClr val="006600"/>
        </a:solidFill>
      </dgm:spPr>
      <dgm:t>
        <a:bodyPr/>
        <a:lstStyle/>
        <a:p>
          <a:r>
            <a:rPr lang="en-US" sz="2400" spc="15" dirty="0" err="1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Comeon</a:t>
          </a:r>
          <a:endParaRPr lang="en-US" sz="24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gm:t>
    </dgm:pt>
    <dgm:pt modelId="{2C758213-789A-4319-A268-A35165F0FE71}" type="parTrans" cxnId="{55C449CD-E988-434E-B3DA-CC4834F08825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344DCAE1-FC44-4418-82A2-950CCC6B61C4}" type="sibTrans" cxnId="{55C449CD-E988-434E-B3DA-CC4834F08825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673356EA-E42E-4BEE-B552-4A4274624991}">
      <dgm:prSet phldrT="[Text]" custT="1"/>
      <dgm:spPr/>
      <dgm:t>
        <a:bodyPr/>
        <a:lstStyle/>
        <a:p>
          <a:pPr>
            <a:buFont typeface="Arial MT"/>
            <a:buChar char="•"/>
          </a:pPr>
          <a:r>
            <a:rPr lang="en-US" sz="2400" spc="-70" dirty="0">
              <a:solidFill>
                <a:schemeClr val="tx1"/>
              </a:solidFill>
              <a:latin typeface="Tahoma"/>
              <a:cs typeface="Tahoma"/>
            </a:rPr>
            <a:t>(4.60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</a:t>
          </a:r>
          <a:r>
            <a:rPr lang="en-US" sz="2400" spc="-235" dirty="0">
              <a:solidFill>
                <a:schemeClr val="tx1"/>
              </a:solidFill>
              <a:latin typeface="Tahoma"/>
              <a:cs typeface="Tahoma"/>
            </a:rPr>
            <a:t>)</a:t>
          </a:r>
          <a:endParaRPr lang="en-US" sz="2400" dirty="0">
            <a:solidFill>
              <a:schemeClr val="tx1"/>
            </a:solidFill>
          </a:endParaRPr>
        </a:p>
      </dgm:t>
    </dgm:pt>
    <dgm:pt modelId="{72812159-4D64-4C64-8D80-854BCCA1C195}" type="parTrans" cxnId="{165C3F0E-B88E-43AF-8A03-BD8AC07638DC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5364C7DA-4944-4DCF-A214-7D76C5B80D99}" type="sibTrans" cxnId="{165C3F0E-B88E-43AF-8A03-BD8AC07638DC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BFB74697-88C8-41B7-97B6-3B92C0B4308A}">
      <dgm:prSet custT="1"/>
      <dgm:spPr/>
      <dgm:t>
        <a:bodyPr/>
        <a:lstStyle/>
        <a:p>
          <a:r>
            <a:rPr lang="en-US" sz="2400" spc="-15" dirty="0">
              <a:solidFill>
                <a:schemeClr val="tx1"/>
              </a:solidFill>
              <a:latin typeface="Tahoma"/>
              <a:cs typeface="Tahoma"/>
            </a:rPr>
            <a:t>(3.23</a:t>
          </a:r>
          <a:r>
            <a:rPr lang="en-US" sz="2400" spc="-17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dirty="0">
            <a:solidFill>
              <a:schemeClr val="tx1"/>
            </a:solidFill>
            <a:latin typeface="Tahoma"/>
            <a:cs typeface="Tahoma"/>
          </a:endParaRPr>
        </a:p>
      </dgm:t>
    </dgm:pt>
    <dgm:pt modelId="{5330F8D3-C580-4B6B-9FAF-461EF657FAFA}" type="parTrans" cxnId="{65F0D398-FC42-4B18-9892-517152E6EB1E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D370669A-3B0B-4EC7-90C4-462287BE2A27}" type="sibTrans" cxnId="{65F0D398-FC42-4B18-9892-517152E6EB1E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822C4F10-A364-44A8-9EBF-FA291B9AE6FF}">
      <dgm:prSet custT="1"/>
      <dgm:spPr/>
      <dgm:t>
        <a:bodyPr/>
        <a:lstStyle/>
        <a:p>
          <a:r>
            <a:rPr lang="en-US" sz="2400" spc="-15" dirty="0">
              <a:solidFill>
                <a:schemeClr val="tx1"/>
              </a:solidFill>
              <a:latin typeface="Tahoma"/>
              <a:cs typeface="Tahoma"/>
            </a:rPr>
            <a:t>(4.55</a:t>
          </a:r>
          <a:r>
            <a:rPr lang="en-US" sz="2400" spc="-19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</a:t>
          </a:r>
          <a:r>
            <a:rPr lang="en-US" sz="2400" spc="-135" dirty="0">
              <a:solidFill>
                <a:schemeClr val="tx1"/>
              </a:solidFill>
              <a:latin typeface="Tahoma"/>
              <a:cs typeface="Tahoma"/>
            </a:rPr>
            <a:t>)</a:t>
          </a:r>
          <a:endParaRPr lang="en-US" sz="2400" dirty="0">
            <a:solidFill>
              <a:schemeClr val="tx1"/>
            </a:solidFill>
            <a:latin typeface="Tahoma"/>
            <a:cs typeface="Tahoma"/>
          </a:endParaRPr>
        </a:p>
      </dgm:t>
    </dgm:pt>
    <dgm:pt modelId="{AB694118-5D89-4FFA-944D-55CAEC08223C}" type="parTrans" cxnId="{4C256BE2-C45A-4324-B0D9-5A01B603B43E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DEC9410F-B5D9-45F9-B2BF-6DF2E9A6BF31}" type="sibTrans" cxnId="{4C256BE2-C45A-4324-B0D9-5A01B603B43E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94FA6486-2A03-4A48-89C4-72C9A4289961}">
      <dgm:prSet custT="1"/>
      <dgm:spPr/>
      <dgm:t>
        <a:bodyPr/>
        <a:lstStyle/>
        <a:p>
          <a:r>
            <a:rPr lang="en-US" sz="2400" spc="-15" dirty="0">
              <a:solidFill>
                <a:schemeClr val="tx1"/>
              </a:solidFill>
              <a:latin typeface="Tahoma"/>
              <a:cs typeface="Tahoma"/>
            </a:rPr>
            <a:t>(4.58</a:t>
          </a:r>
          <a:r>
            <a:rPr lang="en-US" sz="2400" spc="-20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dirty="0">
            <a:solidFill>
              <a:schemeClr val="tx1"/>
            </a:solidFill>
            <a:latin typeface="Tahoma"/>
            <a:cs typeface="Tahoma"/>
          </a:endParaRPr>
        </a:p>
      </dgm:t>
    </dgm:pt>
    <dgm:pt modelId="{0D3DB177-0D8E-4F48-9063-B67E809D53B6}" type="parTrans" cxnId="{41C1B8E7-655A-4273-A145-D54978AEBDE9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4C13C1E2-310C-4FB6-BFFB-3AC8A1BD4C64}" type="sibTrans" cxnId="{41C1B8E7-655A-4273-A145-D54978AEBDE9}">
      <dgm:prSet/>
      <dgm:spPr/>
      <dgm:t>
        <a:bodyPr/>
        <a:lstStyle/>
        <a:p>
          <a:endParaRPr lang="en-US" sz="2400">
            <a:solidFill>
              <a:schemeClr val="accent4">
                <a:lumMod val="40000"/>
                <a:lumOff val="60000"/>
              </a:schemeClr>
            </a:solidFill>
          </a:endParaRPr>
        </a:p>
      </dgm:t>
    </dgm:pt>
    <dgm:pt modelId="{3AD0BA0A-0E9C-439F-A584-B9F13A16AEC3}" type="pres">
      <dgm:prSet presAssocID="{6371AB96-B270-44A2-B3F5-0E0BC90F38BA}" presName="linear" presStyleCnt="0">
        <dgm:presLayoutVars>
          <dgm:animLvl val="lvl"/>
          <dgm:resizeHandles val="exact"/>
        </dgm:presLayoutVars>
      </dgm:prSet>
      <dgm:spPr/>
    </dgm:pt>
    <dgm:pt modelId="{2E14F766-7E5A-4CDD-A268-4F9C6B836593}" type="pres">
      <dgm:prSet presAssocID="{C8170F91-8AB8-4FE5-AF44-336FE82F977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C4C3320-6174-4D6B-AC48-ED59A24F35BD}" type="pres">
      <dgm:prSet presAssocID="{C8170F91-8AB8-4FE5-AF44-336FE82F977F}" presName="childText" presStyleLbl="revTx" presStyleIdx="0" presStyleCnt="4">
        <dgm:presLayoutVars>
          <dgm:bulletEnabled val="1"/>
        </dgm:presLayoutVars>
      </dgm:prSet>
      <dgm:spPr/>
    </dgm:pt>
    <dgm:pt modelId="{0FDFE4DA-64D2-4EB8-A33F-E2A6F0159352}" type="pres">
      <dgm:prSet presAssocID="{7FBF8D14-FD8E-429A-8047-A628A8F56E9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02E291-CC3C-4E5C-9DF7-8F720C8EFF51}" type="pres">
      <dgm:prSet presAssocID="{7FBF8D14-FD8E-429A-8047-A628A8F56E9E}" presName="childText" presStyleLbl="revTx" presStyleIdx="1" presStyleCnt="4">
        <dgm:presLayoutVars>
          <dgm:bulletEnabled val="1"/>
        </dgm:presLayoutVars>
      </dgm:prSet>
      <dgm:spPr/>
    </dgm:pt>
    <dgm:pt modelId="{411F9649-8885-4003-8F6E-686BE74E28FC}" type="pres">
      <dgm:prSet presAssocID="{A854ED70-9631-439A-AD6D-2C7D40A0FBE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109C57-5871-49D9-A61B-5F5FA32D3212}" type="pres">
      <dgm:prSet presAssocID="{A854ED70-9631-439A-AD6D-2C7D40A0FBEA}" presName="childText" presStyleLbl="revTx" presStyleIdx="2" presStyleCnt="4">
        <dgm:presLayoutVars>
          <dgm:bulletEnabled val="1"/>
        </dgm:presLayoutVars>
      </dgm:prSet>
      <dgm:spPr/>
    </dgm:pt>
    <dgm:pt modelId="{68D9F5CF-FB60-4ACF-BA72-5B21E6CA3F3A}" type="pres">
      <dgm:prSet presAssocID="{3244010F-1A8B-41E6-9947-499835C88BF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CD9ABB4-B5A8-4FD6-AAE3-EA16FACEDA4F}" type="pres">
      <dgm:prSet presAssocID="{3244010F-1A8B-41E6-9947-499835C88BF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65C3F0E-B88E-43AF-8A03-BD8AC07638DC}" srcId="{C8170F91-8AB8-4FE5-AF44-336FE82F977F}" destId="{673356EA-E42E-4BEE-B552-4A4274624991}" srcOrd="0" destOrd="0" parTransId="{72812159-4D64-4C64-8D80-854BCCA1C195}" sibTransId="{5364C7DA-4944-4DCF-A214-7D76C5B80D99}"/>
    <dgm:cxn modelId="{44938D20-CE99-4570-B1CA-3822BFD0C108}" type="presOf" srcId="{94FA6486-2A03-4A48-89C4-72C9A4289961}" destId="{DCD9ABB4-B5A8-4FD6-AAE3-EA16FACEDA4F}" srcOrd="0" destOrd="0" presId="urn:microsoft.com/office/officeart/2005/8/layout/vList2"/>
    <dgm:cxn modelId="{F4B4D427-2FF7-4EDB-AC21-DE746A5EB9D3}" type="presOf" srcId="{673356EA-E42E-4BEE-B552-4A4274624991}" destId="{6C4C3320-6174-4D6B-AC48-ED59A24F35BD}" srcOrd="0" destOrd="0" presId="urn:microsoft.com/office/officeart/2005/8/layout/vList2"/>
    <dgm:cxn modelId="{F1AD9537-26AD-443B-A80B-177B412A66E9}" srcId="{6371AB96-B270-44A2-B3F5-0E0BC90F38BA}" destId="{C8170F91-8AB8-4FE5-AF44-336FE82F977F}" srcOrd="0" destOrd="0" parTransId="{2E2C3731-96BB-4D95-94C5-60D5EDC3982C}" sibTransId="{4C575009-CB9B-40C5-A62E-825E2BFBFA7D}"/>
    <dgm:cxn modelId="{C625EA75-89ED-443E-AA8C-0A45C49532AC}" type="presOf" srcId="{BFB74697-88C8-41B7-97B6-3B92C0B4308A}" destId="{3202E291-CC3C-4E5C-9DF7-8F720C8EFF51}" srcOrd="0" destOrd="0" presId="urn:microsoft.com/office/officeart/2005/8/layout/vList2"/>
    <dgm:cxn modelId="{178C1E7F-3086-4B3F-ACF6-0D4B5D365E0D}" type="presOf" srcId="{3244010F-1A8B-41E6-9947-499835C88BFB}" destId="{68D9F5CF-FB60-4ACF-BA72-5B21E6CA3F3A}" srcOrd="0" destOrd="0" presId="urn:microsoft.com/office/officeart/2005/8/layout/vList2"/>
    <dgm:cxn modelId="{410F2782-F9C4-41F0-94FD-123C63092E22}" type="presOf" srcId="{822C4F10-A364-44A8-9EBF-FA291B9AE6FF}" destId="{AE109C57-5871-49D9-A61B-5F5FA32D3212}" srcOrd="0" destOrd="0" presId="urn:microsoft.com/office/officeart/2005/8/layout/vList2"/>
    <dgm:cxn modelId="{39F2BB85-43A4-4F14-9E0A-B55695D234BC}" type="presOf" srcId="{6371AB96-B270-44A2-B3F5-0E0BC90F38BA}" destId="{3AD0BA0A-0E9C-439F-A584-B9F13A16AEC3}" srcOrd="0" destOrd="0" presId="urn:microsoft.com/office/officeart/2005/8/layout/vList2"/>
    <dgm:cxn modelId="{B7755694-5E3A-4395-A59E-7E7BE7AEB921}" srcId="{6371AB96-B270-44A2-B3F5-0E0BC90F38BA}" destId="{A854ED70-9631-439A-AD6D-2C7D40A0FBEA}" srcOrd="2" destOrd="0" parTransId="{E04572F0-F097-4AFD-B6ED-A6EDEF106A66}" sibTransId="{114C3905-10CB-485C-9B00-A7E72E9C311E}"/>
    <dgm:cxn modelId="{65F0D398-FC42-4B18-9892-517152E6EB1E}" srcId="{7FBF8D14-FD8E-429A-8047-A628A8F56E9E}" destId="{BFB74697-88C8-41B7-97B6-3B92C0B4308A}" srcOrd="0" destOrd="0" parTransId="{5330F8D3-C580-4B6B-9FAF-461EF657FAFA}" sibTransId="{D370669A-3B0B-4EC7-90C4-462287BE2A27}"/>
    <dgm:cxn modelId="{4267B0B5-CFCE-4069-BD2F-6685EB1FA7B6}" type="presOf" srcId="{7FBF8D14-FD8E-429A-8047-A628A8F56E9E}" destId="{0FDFE4DA-64D2-4EB8-A33F-E2A6F0159352}" srcOrd="0" destOrd="0" presId="urn:microsoft.com/office/officeart/2005/8/layout/vList2"/>
    <dgm:cxn modelId="{118AB0C6-BE41-412D-BB4B-2D1AFE82DAA7}" type="presOf" srcId="{A854ED70-9631-439A-AD6D-2C7D40A0FBEA}" destId="{411F9649-8885-4003-8F6E-686BE74E28FC}" srcOrd="0" destOrd="0" presId="urn:microsoft.com/office/officeart/2005/8/layout/vList2"/>
    <dgm:cxn modelId="{55C449CD-E988-434E-B3DA-CC4834F08825}" srcId="{6371AB96-B270-44A2-B3F5-0E0BC90F38BA}" destId="{3244010F-1A8B-41E6-9947-499835C88BFB}" srcOrd="3" destOrd="0" parTransId="{2C758213-789A-4319-A268-A35165F0FE71}" sibTransId="{344DCAE1-FC44-4418-82A2-950CCC6B61C4}"/>
    <dgm:cxn modelId="{4C256BE2-C45A-4324-B0D9-5A01B603B43E}" srcId="{A854ED70-9631-439A-AD6D-2C7D40A0FBEA}" destId="{822C4F10-A364-44A8-9EBF-FA291B9AE6FF}" srcOrd="0" destOrd="0" parTransId="{AB694118-5D89-4FFA-944D-55CAEC08223C}" sibTransId="{DEC9410F-B5D9-45F9-B2BF-6DF2E9A6BF31}"/>
    <dgm:cxn modelId="{41C1B8E7-655A-4273-A145-D54978AEBDE9}" srcId="{3244010F-1A8B-41E6-9947-499835C88BFB}" destId="{94FA6486-2A03-4A48-89C4-72C9A4289961}" srcOrd="0" destOrd="0" parTransId="{0D3DB177-0D8E-4F48-9063-B67E809D53B6}" sibTransId="{4C13C1E2-310C-4FB6-BFFB-3AC8A1BD4C64}"/>
    <dgm:cxn modelId="{5433BEE9-83F3-4618-8383-1E0FD1CB9923}" srcId="{6371AB96-B270-44A2-B3F5-0E0BC90F38BA}" destId="{7FBF8D14-FD8E-429A-8047-A628A8F56E9E}" srcOrd="1" destOrd="0" parTransId="{43D0B137-A24D-4BC8-8B88-7D373C4E1A01}" sibTransId="{40DFD5BB-E6E0-4A0A-9860-5FA22101D657}"/>
    <dgm:cxn modelId="{096CBCF2-3DD5-4781-96B3-E7DBB5CC5EF4}" type="presOf" srcId="{C8170F91-8AB8-4FE5-AF44-336FE82F977F}" destId="{2E14F766-7E5A-4CDD-A268-4F9C6B836593}" srcOrd="0" destOrd="0" presId="urn:microsoft.com/office/officeart/2005/8/layout/vList2"/>
    <dgm:cxn modelId="{0B1D2109-2324-484C-8FFE-26A8E3AF3591}" type="presParOf" srcId="{3AD0BA0A-0E9C-439F-A584-B9F13A16AEC3}" destId="{2E14F766-7E5A-4CDD-A268-4F9C6B836593}" srcOrd="0" destOrd="0" presId="urn:microsoft.com/office/officeart/2005/8/layout/vList2"/>
    <dgm:cxn modelId="{897F6ED0-A584-40DC-A340-125A2302ECCD}" type="presParOf" srcId="{3AD0BA0A-0E9C-439F-A584-B9F13A16AEC3}" destId="{6C4C3320-6174-4D6B-AC48-ED59A24F35BD}" srcOrd="1" destOrd="0" presId="urn:microsoft.com/office/officeart/2005/8/layout/vList2"/>
    <dgm:cxn modelId="{9184F803-A798-4784-9F68-2297BA9175CD}" type="presParOf" srcId="{3AD0BA0A-0E9C-439F-A584-B9F13A16AEC3}" destId="{0FDFE4DA-64D2-4EB8-A33F-E2A6F0159352}" srcOrd="2" destOrd="0" presId="urn:microsoft.com/office/officeart/2005/8/layout/vList2"/>
    <dgm:cxn modelId="{74E32EFC-F499-495F-838A-FDD43853D323}" type="presParOf" srcId="{3AD0BA0A-0E9C-439F-A584-B9F13A16AEC3}" destId="{3202E291-CC3C-4E5C-9DF7-8F720C8EFF51}" srcOrd="3" destOrd="0" presId="urn:microsoft.com/office/officeart/2005/8/layout/vList2"/>
    <dgm:cxn modelId="{25A2A397-78FE-4B26-AF0D-78420CCD0C73}" type="presParOf" srcId="{3AD0BA0A-0E9C-439F-A584-B9F13A16AEC3}" destId="{411F9649-8885-4003-8F6E-686BE74E28FC}" srcOrd="4" destOrd="0" presId="urn:microsoft.com/office/officeart/2005/8/layout/vList2"/>
    <dgm:cxn modelId="{0AD1C0FB-44A8-4858-A36C-8A55CD9D19B1}" type="presParOf" srcId="{3AD0BA0A-0E9C-439F-A584-B9F13A16AEC3}" destId="{AE109C57-5871-49D9-A61B-5F5FA32D3212}" srcOrd="5" destOrd="0" presId="urn:microsoft.com/office/officeart/2005/8/layout/vList2"/>
    <dgm:cxn modelId="{5E295DED-929F-41EE-9536-B1D3E4DD425E}" type="presParOf" srcId="{3AD0BA0A-0E9C-439F-A584-B9F13A16AEC3}" destId="{68D9F5CF-FB60-4ACF-BA72-5B21E6CA3F3A}" srcOrd="6" destOrd="0" presId="urn:microsoft.com/office/officeart/2005/8/layout/vList2"/>
    <dgm:cxn modelId="{838DC672-D8B2-42F7-86AB-D44E86689747}" type="presParOf" srcId="{3AD0BA0A-0E9C-439F-A584-B9F13A16AEC3}" destId="{DCD9ABB4-B5A8-4FD6-AAE3-EA16FACEDA4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E6EA9-0B73-42A0-BA48-A57CE22FE176}">
      <dsp:nvSpPr>
        <dsp:cNvPr id="0" name=""/>
        <dsp:cNvSpPr/>
      </dsp:nvSpPr>
      <dsp:spPr>
        <a:xfrm rot="16200000">
          <a:off x="-1368343" y="2259049"/>
          <a:ext cx="3396076" cy="51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2424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-1368343" y="2259049"/>
        <a:ext cx="3396076" cy="512984"/>
      </dsp:txXfrm>
    </dsp:sp>
    <dsp:sp modelId="{15A74F01-46D2-4CEA-99E0-47D3E88D87E7}">
      <dsp:nvSpPr>
        <dsp:cNvPr id="0" name=""/>
        <dsp:cNvSpPr/>
      </dsp:nvSpPr>
      <dsp:spPr>
        <a:xfrm>
          <a:off x="489408" y="817503"/>
          <a:ext cx="2748761" cy="3396076"/>
        </a:xfrm>
        <a:prstGeom prst="rect">
          <a:avLst/>
        </a:prstGeom>
        <a:solidFill>
          <a:srgbClr val="5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2424" rIns="192024" bIns="192024" numCol="1" spcCol="1270" anchor="t" anchorCtr="0">
          <a:noAutofit/>
        </a:bodyPr>
        <a:lstStyle/>
        <a:p>
          <a:pPr marL="228600" lvl="1" indent="-228600" algn="just" defTabSz="9334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Microsoft Sans Serif"/>
            <a:buChar char="●"/>
          </a:pPr>
          <a:r>
            <a:rPr lang="en-US" sz="2100" kern="1200" spc="5" dirty="0">
              <a:solidFill>
                <a:srgbClr val="FFFF00"/>
              </a:solidFill>
              <a:latin typeface="+mn-lt"/>
              <a:cs typeface="Tahoma"/>
            </a:rPr>
            <a:t>A* search algorithm </a:t>
          </a:r>
          <a:r>
            <a:rPr lang="en-US" sz="2100" kern="1200" dirty="0">
              <a:solidFill>
                <a:srgbClr val="FFFF00"/>
              </a:solidFill>
              <a:latin typeface="+mn-lt"/>
              <a:cs typeface="Tahoma"/>
            </a:rPr>
            <a:t>(with</a:t>
          </a:r>
          <a:r>
            <a:rPr lang="en-US" sz="2100" kern="1200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25" dirty="0">
              <a:solidFill>
                <a:srgbClr val="FFFF00"/>
              </a:solidFill>
              <a:latin typeface="+mn-lt"/>
              <a:cs typeface="Tahoma"/>
            </a:rPr>
            <a:t>the</a:t>
          </a:r>
          <a:r>
            <a:rPr lang="en-US" sz="2100" kern="1200" spc="-26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130" dirty="0">
              <a:solidFill>
                <a:srgbClr val="FFFF00"/>
              </a:solidFill>
              <a:latin typeface="+mn-lt"/>
              <a:cs typeface="Tahoma"/>
            </a:rPr>
            <a:t>AIMA</a:t>
          </a:r>
          <a:r>
            <a:rPr lang="en-US" sz="2100" kern="1200" spc="-26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10" dirty="0">
              <a:solidFill>
                <a:srgbClr val="FFFF00"/>
              </a:solidFill>
              <a:latin typeface="+mn-lt"/>
              <a:cs typeface="Tahoma"/>
            </a:rPr>
            <a:t>library)</a:t>
          </a:r>
          <a:r>
            <a:rPr lang="en-US" sz="2100" kern="1200" spc="-26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25" dirty="0">
              <a:solidFill>
                <a:srgbClr val="FFFF00"/>
              </a:solidFill>
              <a:latin typeface="+mn-lt"/>
              <a:cs typeface="Tahoma"/>
            </a:rPr>
            <a:t>in</a:t>
          </a:r>
          <a:r>
            <a:rPr lang="en-US" sz="2100" kern="1200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25" dirty="0">
              <a:solidFill>
                <a:srgbClr val="FFFF00"/>
              </a:solidFill>
              <a:latin typeface="+mn-lt"/>
              <a:cs typeface="Tahoma"/>
            </a:rPr>
            <a:t>the</a:t>
          </a:r>
          <a:r>
            <a:rPr lang="en-US" sz="2100" kern="120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b="0" kern="1200" spc="-145" dirty="0">
              <a:solidFill>
                <a:srgbClr val="FFFF00"/>
              </a:solidFill>
              <a:latin typeface="+mn-lt"/>
              <a:cs typeface="Tahoma"/>
            </a:rPr>
            <a:t>space</a:t>
          </a:r>
          <a:r>
            <a:rPr lang="en-US" sz="2100" b="0" kern="1200" spc="-22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b="0" kern="1200" spc="-114" dirty="0">
              <a:solidFill>
                <a:srgbClr val="FFFF00"/>
              </a:solidFill>
              <a:latin typeface="+mn-lt"/>
              <a:cs typeface="Tahoma"/>
            </a:rPr>
            <a:t>o</a:t>
          </a:r>
          <a:r>
            <a:rPr lang="en-US" sz="2100" b="0" kern="1200" spc="-70" dirty="0">
              <a:solidFill>
                <a:srgbClr val="FFFF00"/>
              </a:solidFill>
              <a:latin typeface="+mn-lt"/>
              <a:cs typeface="Tahoma"/>
            </a:rPr>
            <a:t>f</a:t>
          </a:r>
          <a:r>
            <a:rPr lang="en-US" sz="2100" b="0" kern="1200" spc="-22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b="0" kern="1200" spc="-130" dirty="0">
              <a:solidFill>
                <a:srgbClr val="FFFF00"/>
              </a:solidFill>
              <a:latin typeface="+mn-lt"/>
              <a:cs typeface="Tahoma"/>
            </a:rPr>
            <a:t>possibl</a:t>
          </a:r>
          <a:r>
            <a:rPr lang="en-US" sz="2100" b="0" kern="1200" spc="-145" dirty="0">
              <a:solidFill>
                <a:srgbClr val="FFFF00"/>
              </a:solidFill>
              <a:latin typeface="+mn-lt"/>
              <a:cs typeface="Tahoma"/>
            </a:rPr>
            <a:t>e</a:t>
          </a:r>
          <a:r>
            <a:rPr lang="en-US" sz="2100" b="0" kern="1200" spc="-22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b="0" kern="1200" spc="-130" dirty="0">
              <a:solidFill>
                <a:srgbClr val="FFFF00"/>
              </a:solidFill>
              <a:latin typeface="+mn-lt"/>
              <a:cs typeface="Tahoma"/>
            </a:rPr>
            <a:t>choreogr</a:t>
          </a:r>
          <a:r>
            <a:rPr lang="en-US" sz="2100" b="0" kern="1200" spc="-145" dirty="0">
              <a:solidFill>
                <a:srgbClr val="FFFF00"/>
              </a:solidFill>
              <a:latin typeface="+mn-lt"/>
              <a:cs typeface="Tahoma"/>
            </a:rPr>
            <a:t>aphies</a:t>
          </a:r>
          <a:endParaRPr lang="en-US" sz="2100" b="0" kern="1200" dirty="0">
            <a:solidFill>
              <a:srgbClr val="FFFF00"/>
            </a:solidFill>
            <a:latin typeface="+mn-lt"/>
          </a:endParaRPr>
        </a:p>
      </dsp:txBody>
      <dsp:txXfrm>
        <a:off x="489408" y="817503"/>
        <a:ext cx="2748761" cy="3396076"/>
      </dsp:txXfrm>
    </dsp:sp>
    <dsp:sp modelId="{6878C050-DCAF-4C50-8964-9876D2C2DD0A}">
      <dsp:nvSpPr>
        <dsp:cNvPr id="0" name=""/>
        <dsp:cNvSpPr/>
      </dsp:nvSpPr>
      <dsp:spPr>
        <a:xfrm>
          <a:off x="73202" y="140364"/>
          <a:ext cx="1025968" cy="1025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E411B-A360-4888-9A0B-A0AE76B7DDCA}">
      <dsp:nvSpPr>
        <dsp:cNvPr id="0" name=""/>
        <dsp:cNvSpPr/>
      </dsp:nvSpPr>
      <dsp:spPr>
        <a:xfrm rot="16200000">
          <a:off x="2475080" y="2259049"/>
          <a:ext cx="3396076" cy="51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2424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475080" y="2259049"/>
        <a:ext cx="3396076" cy="512984"/>
      </dsp:txXfrm>
    </dsp:sp>
    <dsp:sp modelId="{91EBBC12-63BA-4D91-99F9-5DA6088BA77C}">
      <dsp:nvSpPr>
        <dsp:cNvPr id="0" name=""/>
        <dsp:cNvSpPr/>
      </dsp:nvSpPr>
      <dsp:spPr>
        <a:xfrm>
          <a:off x="4429611" y="817503"/>
          <a:ext cx="2555205" cy="3396076"/>
        </a:xfrm>
        <a:prstGeom prst="rect">
          <a:avLst/>
        </a:prstGeom>
        <a:solidFill>
          <a:srgbClr val="001C5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2424" rIns="192024" bIns="192024" numCol="1" spcCol="1270" anchor="t" anchorCtr="0">
          <a:noAutofit/>
        </a:bodyPr>
        <a:lstStyle/>
        <a:p>
          <a:pPr marL="228600" lvl="1" indent="-228600" algn="just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Microsoft Sans Serif"/>
            <a:buChar char="●"/>
          </a:pPr>
          <a:r>
            <a:rPr lang="en-US" sz="2100" kern="1200" spc="15" dirty="0">
              <a:latin typeface="+mn-lt"/>
              <a:cs typeface="Tahoma"/>
            </a:rPr>
            <a:t>Starting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30" dirty="0">
              <a:latin typeface="+mn-lt"/>
              <a:cs typeface="Tahoma"/>
            </a:rPr>
            <a:t>from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-40" dirty="0">
              <a:latin typeface="+mn-lt"/>
              <a:cs typeface="Tahoma"/>
            </a:rPr>
            <a:t>a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-10" dirty="0">
              <a:latin typeface="+mn-lt"/>
              <a:cs typeface="Tahoma"/>
            </a:rPr>
            <a:t>single-m</a:t>
          </a:r>
          <a:r>
            <a:rPr lang="en-US" sz="2100" kern="1200" spc="-40" dirty="0">
              <a:latin typeface="+mn-lt"/>
              <a:cs typeface="Tahoma"/>
            </a:rPr>
            <a:t>o</a:t>
          </a:r>
          <a:r>
            <a:rPr lang="en-US" sz="2100" kern="1200" dirty="0">
              <a:latin typeface="+mn-lt"/>
              <a:cs typeface="Tahoma"/>
            </a:rPr>
            <a:t>v</a:t>
          </a:r>
          <a:r>
            <a:rPr lang="en-US" sz="2100" kern="1200" spc="-10" dirty="0">
              <a:latin typeface="+mn-lt"/>
              <a:cs typeface="Tahoma"/>
            </a:rPr>
            <a:t>e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choreog</a:t>
          </a:r>
          <a:r>
            <a:rPr lang="en-US" sz="2100" kern="1200" spc="-30" dirty="0">
              <a:latin typeface="+mn-lt"/>
              <a:cs typeface="Tahoma"/>
            </a:rPr>
            <a:t>r</a:t>
          </a:r>
          <a:r>
            <a:rPr lang="en-US" sz="2100" kern="1200" spc="-15" dirty="0">
              <a:latin typeface="+mn-lt"/>
              <a:cs typeface="Tahoma"/>
            </a:rPr>
            <a:t>ap</a:t>
          </a:r>
          <a:r>
            <a:rPr lang="en-US" sz="2100" kern="1200" spc="-60" dirty="0">
              <a:latin typeface="+mn-lt"/>
              <a:cs typeface="Tahoma"/>
            </a:rPr>
            <a:t>h</a:t>
          </a:r>
          <a:r>
            <a:rPr lang="en-US" sz="2100" kern="1200" spc="-120" dirty="0">
              <a:latin typeface="+mn-lt"/>
              <a:cs typeface="Tahoma"/>
            </a:rPr>
            <a:t>y</a:t>
          </a:r>
          <a:r>
            <a:rPr lang="en-US" sz="2100" kern="1200" spc="-200" dirty="0">
              <a:latin typeface="+mn-lt"/>
              <a:cs typeface="Tahoma"/>
            </a:rPr>
            <a:t>,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we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65" dirty="0">
              <a:latin typeface="+mn-lt"/>
              <a:cs typeface="Tahoma"/>
            </a:rPr>
            <a:t>try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55" dirty="0">
              <a:latin typeface="+mn-lt"/>
              <a:cs typeface="Tahoma"/>
            </a:rPr>
            <a:t>to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30" dirty="0">
              <a:latin typeface="+mn-lt"/>
              <a:cs typeface="Tahoma"/>
            </a:rPr>
            <a:t>ﬁnd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-30" dirty="0">
              <a:latin typeface="+mn-lt"/>
              <a:cs typeface="Tahoma"/>
            </a:rPr>
            <a:t>a  </a:t>
          </a:r>
          <a:r>
            <a:rPr lang="en-US" sz="2100" kern="1200" spc="25" dirty="0">
              <a:latin typeface="+mn-lt"/>
              <a:cs typeface="Tahoma"/>
            </a:rPr>
            <a:t>valid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-5" dirty="0">
              <a:latin typeface="+mn-lt"/>
              <a:cs typeface="Tahoma"/>
            </a:rPr>
            <a:t>sequence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30" dirty="0">
              <a:latin typeface="+mn-lt"/>
              <a:cs typeface="Tahoma"/>
            </a:rPr>
            <a:t>of</a:t>
          </a:r>
          <a:r>
            <a:rPr lang="en-US" sz="2100" kern="1200" spc="-260" dirty="0">
              <a:latin typeface="+mn-lt"/>
              <a:cs typeface="Tahoma"/>
            </a:rPr>
            <a:t> </a:t>
          </a:r>
          <a:r>
            <a:rPr lang="en-US" sz="2100" kern="1200" spc="-15" dirty="0">
              <a:latin typeface="+mn-lt"/>
              <a:cs typeface="Tahoma"/>
            </a:rPr>
            <a:t>moves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15" dirty="0">
              <a:latin typeface="+mn-lt"/>
              <a:cs typeface="Tahoma"/>
            </a:rPr>
            <a:t>between</a:t>
          </a:r>
          <a:r>
            <a:rPr lang="en-US" sz="2100" kern="1200" spc="-260" dirty="0">
              <a:latin typeface="+mn-lt"/>
              <a:cs typeface="Tahoma"/>
            </a:rPr>
            <a:t> </a:t>
          </a:r>
          <a:r>
            <a:rPr lang="en-US" sz="2100" kern="1200" spc="55" dirty="0">
              <a:latin typeface="+mn-lt"/>
              <a:cs typeface="Tahoma"/>
            </a:rPr>
            <a:t>two</a:t>
          </a:r>
          <a:r>
            <a:rPr lang="en-US" sz="2100" kern="1200" spc="-265" dirty="0">
              <a:latin typeface="+mn-lt"/>
              <a:cs typeface="Tahoma"/>
            </a:rPr>
            <a:t> </a:t>
          </a:r>
          <a:r>
            <a:rPr lang="en-US" sz="2100" kern="1200" spc="10" dirty="0">
              <a:latin typeface="+mn-lt"/>
              <a:cs typeface="Tahoma"/>
            </a:rPr>
            <a:t>mandatory</a:t>
          </a:r>
          <a:r>
            <a:rPr lang="en-US" sz="2100" kern="1200" spc="-260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positions</a:t>
          </a:r>
          <a:endParaRPr lang="en-US" sz="2100" kern="1200" dirty="0">
            <a:latin typeface="+mn-lt"/>
          </a:endParaRPr>
        </a:p>
      </dsp:txBody>
      <dsp:txXfrm>
        <a:off x="4429611" y="817503"/>
        <a:ext cx="2555205" cy="3396076"/>
      </dsp:txXfrm>
    </dsp:sp>
    <dsp:sp modelId="{B96AFEC0-95A2-4999-873B-EDEA0C8DC7BA}">
      <dsp:nvSpPr>
        <dsp:cNvPr id="0" name=""/>
        <dsp:cNvSpPr/>
      </dsp:nvSpPr>
      <dsp:spPr>
        <a:xfrm>
          <a:off x="3916627" y="140364"/>
          <a:ext cx="1025968" cy="10259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FE96-7226-40EC-8987-860A3F6B9E62}">
      <dsp:nvSpPr>
        <dsp:cNvPr id="0" name=""/>
        <dsp:cNvSpPr/>
      </dsp:nvSpPr>
      <dsp:spPr>
        <a:xfrm rot="16200000">
          <a:off x="6221727" y="2259049"/>
          <a:ext cx="3396076" cy="51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2424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6221727" y="2259049"/>
        <a:ext cx="3396076" cy="512984"/>
      </dsp:txXfrm>
    </dsp:sp>
    <dsp:sp modelId="{926377B3-1079-4B0D-881D-E03A43E6302B}">
      <dsp:nvSpPr>
        <dsp:cNvPr id="0" name=""/>
        <dsp:cNvSpPr/>
      </dsp:nvSpPr>
      <dsp:spPr>
        <a:xfrm>
          <a:off x="8176257" y="817503"/>
          <a:ext cx="2555205" cy="3396076"/>
        </a:xfrm>
        <a:prstGeom prst="rect">
          <a:avLst/>
        </a:prstGeom>
        <a:solidFill>
          <a:srgbClr val="672F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52424" rIns="192024" bIns="192024" numCol="1" spcCol="1270" anchor="t" anchorCtr="0">
          <a:noAutofit/>
        </a:bodyPr>
        <a:lstStyle/>
        <a:p>
          <a:pPr marL="228600" lvl="1" indent="-228600" algn="just" defTabSz="9334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rgbClr val="FFFF00"/>
              </a:solidFill>
              <a:latin typeface="+mn-lt"/>
              <a:cs typeface="Tahoma"/>
            </a:rPr>
            <a:t>The</a:t>
          </a:r>
          <a:r>
            <a:rPr lang="en-US" sz="2100" kern="1200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25" dirty="0">
              <a:solidFill>
                <a:srgbClr val="FFFF00"/>
              </a:solidFill>
              <a:latin typeface="+mn-lt"/>
              <a:cs typeface="Tahoma"/>
            </a:rPr>
            <a:t>solution</a:t>
          </a:r>
          <a:r>
            <a:rPr lang="en-US" sz="2100" kern="1200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dirty="0">
              <a:solidFill>
                <a:srgbClr val="FFFF00"/>
              </a:solidFill>
              <a:latin typeface="+mn-lt"/>
              <a:cs typeface="Tahoma"/>
            </a:rPr>
            <a:t>must</a:t>
          </a:r>
          <a:r>
            <a:rPr lang="en-US" sz="2100" kern="1200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20" dirty="0">
              <a:solidFill>
                <a:srgbClr val="FFFF00"/>
              </a:solidFill>
              <a:latin typeface="+mn-lt"/>
              <a:cs typeface="Tahoma"/>
            </a:rPr>
            <a:t>respect</a:t>
          </a:r>
          <a:r>
            <a:rPr lang="en-US" sz="2100" kern="1200" spc="-265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kern="1200" spc="-15" dirty="0">
              <a:solidFill>
                <a:srgbClr val="FFFF00"/>
              </a:solidFill>
              <a:latin typeface="+mn-lt"/>
              <a:cs typeface="Tahoma"/>
            </a:rPr>
            <a:t>some</a:t>
          </a:r>
          <a:r>
            <a:rPr lang="en-US" sz="2100" kern="1200" spc="-270" dirty="0">
              <a:solidFill>
                <a:srgbClr val="FFFF00"/>
              </a:solidFill>
              <a:latin typeface="+mn-lt"/>
              <a:cs typeface="Tahoma"/>
            </a:rPr>
            <a:t> </a:t>
          </a:r>
          <a:r>
            <a:rPr lang="en-US" sz="2100" u="none" kern="1200" spc="30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+mn-lt"/>
              <a:cs typeface="Tahoma"/>
            </a:rPr>
            <a:t>const</a:t>
          </a:r>
          <a:r>
            <a:rPr lang="en-US" sz="2100" u="none" kern="1200" spc="-15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+mn-lt"/>
              <a:cs typeface="Tahoma"/>
            </a:rPr>
            <a:t>r</a:t>
          </a:r>
          <a:r>
            <a:rPr lang="en-US" sz="2100" u="none" kern="1200" spc="15" dirty="0">
              <a:solidFill>
                <a:srgbClr val="FFFF00"/>
              </a:solidFill>
              <a:uFill>
                <a:solidFill>
                  <a:srgbClr val="000000"/>
                </a:solidFill>
              </a:uFill>
              <a:latin typeface="+mn-lt"/>
              <a:cs typeface="Tahoma"/>
            </a:rPr>
            <a:t>aints</a:t>
          </a:r>
          <a:endParaRPr lang="en-US" sz="2100" u="none" kern="1200" dirty="0">
            <a:solidFill>
              <a:srgbClr val="FFFF00"/>
            </a:solidFill>
            <a:latin typeface="+mn-lt"/>
          </a:endParaRPr>
        </a:p>
      </dsp:txBody>
      <dsp:txXfrm>
        <a:off x="8176257" y="817503"/>
        <a:ext cx="2555205" cy="3396076"/>
      </dsp:txXfrm>
    </dsp:sp>
    <dsp:sp modelId="{13C80C5D-B19F-4269-BD65-54F561B894F2}">
      <dsp:nvSpPr>
        <dsp:cNvPr id="0" name=""/>
        <dsp:cNvSpPr/>
      </dsp:nvSpPr>
      <dsp:spPr>
        <a:xfrm>
          <a:off x="7663273" y="140364"/>
          <a:ext cx="1025968" cy="1025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26B43-164F-48AD-AC51-DFF135B90BFC}">
      <dsp:nvSpPr>
        <dsp:cNvPr id="0" name=""/>
        <dsp:cNvSpPr/>
      </dsp:nvSpPr>
      <dsp:spPr>
        <a:xfrm>
          <a:off x="1823" y="0"/>
          <a:ext cx="4468399" cy="4752740"/>
        </a:xfrm>
        <a:prstGeom prst="roundRect">
          <a:avLst>
            <a:gd name="adj" fmla="val 10000"/>
          </a:avLst>
        </a:prstGeom>
        <a:solidFill>
          <a:srgbClr val="0E383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3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spc="50" dirty="0">
              <a:solidFill>
                <a:srgbClr val="FFFF00"/>
              </a:solidFill>
            </a:rPr>
            <a:t>Time</a:t>
          </a:r>
          <a:r>
            <a:rPr lang="en-US" sz="2400" b="1" kern="1200" spc="-225" dirty="0">
              <a:solidFill>
                <a:srgbClr val="FFFF00"/>
              </a:solidFill>
            </a:rPr>
            <a:t> C</a:t>
          </a:r>
          <a:r>
            <a:rPr lang="en-US" sz="2400" b="1" kern="1200" spc="150" dirty="0">
              <a:solidFill>
                <a:srgbClr val="FFFF00"/>
              </a:solidFill>
            </a:rPr>
            <a:t>on</a:t>
          </a:r>
          <a:r>
            <a:rPr lang="en-US" sz="2400" b="1" kern="1200" spc="100" dirty="0">
              <a:solidFill>
                <a:srgbClr val="FFFF00"/>
              </a:solidFill>
            </a:rPr>
            <a:t>s</a:t>
          </a:r>
          <a:r>
            <a:rPr lang="en-US" sz="2400" b="1" kern="1200" spc="-95" dirty="0">
              <a:solidFill>
                <a:srgbClr val="FFFF00"/>
              </a:solidFill>
            </a:rPr>
            <a:t>t</a:t>
          </a:r>
          <a:r>
            <a:rPr lang="en-US" sz="2400" b="1" kern="1200" spc="-114" dirty="0">
              <a:solidFill>
                <a:srgbClr val="FFFF00"/>
              </a:solidFill>
            </a:rPr>
            <a:t>r</a:t>
          </a:r>
          <a:r>
            <a:rPr lang="en-US" sz="2400" b="1" kern="1200" spc="10" dirty="0">
              <a:solidFill>
                <a:srgbClr val="FFFF00"/>
              </a:solidFill>
            </a:rPr>
            <a:t>ai</a:t>
          </a:r>
          <a:r>
            <a:rPr lang="en-US" sz="2400" b="1" kern="1200" spc="5" dirty="0">
              <a:solidFill>
                <a:srgbClr val="FFFF00"/>
              </a:solidFill>
            </a:rPr>
            <a:t>n</a:t>
          </a:r>
          <a:r>
            <a:rPr lang="en-US" sz="2400" b="1" kern="1200" spc="-45" dirty="0">
              <a:solidFill>
                <a:srgbClr val="FFFF00"/>
              </a:solidFill>
            </a:rPr>
            <a:t>t</a:t>
          </a:r>
          <a:endParaRPr lang="en-US" sz="2100" b="1" u="none" kern="1200" spc="-60" dirty="0">
            <a:solidFill>
              <a:srgbClr val="FFFF00"/>
            </a:solidFill>
            <a:uFill>
              <a:solidFill>
                <a:srgbClr val="000000"/>
              </a:solidFill>
            </a:uFill>
            <a:latin typeface="+mn-lt"/>
            <a:cs typeface="Tahoma"/>
          </a:endParaRPr>
        </a:p>
        <a:p>
          <a:pPr marL="0" lvl="0" indent="0" algn="just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none" kern="1200" spc="-60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Maximum Time:</a:t>
          </a:r>
          <a:r>
            <a:rPr lang="en-US" sz="2100" u="none" kern="1200" spc="-235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 </a:t>
          </a:r>
          <a:r>
            <a:rPr lang="en-US" sz="2100" u="none" kern="1200" spc="65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180 </a:t>
          </a:r>
          <a:r>
            <a:rPr lang="en-US" sz="2100" u="none" kern="1200" spc="-610" dirty="0">
              <a:latin typeface="+mn-lt"/>
              <a:cs typeface="Tahoma"/>
            </a:rPr>
            <a:t> </a:t>
          </a:r>
          <a:r>
            <a:rPr lang="en-US" sz="2100" u="none" kern="1200" spc="-25" dirty="0">
              <a:uFill>
                <a:solidFill>
                  <a:srgbClr val="000000"/>
                </a:solidFill>
              </a:uFill>
              <a:latin typeface="+mn-lt"/>
              <a:cs typeface="Tahoma"/>
            </a:rPr>
            <a:t>seconds</a:t>
          </a:r>
        </a:p>
        <a:p>
          <a:pPr marL="0" lvl="0" indent="0" algn="just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+mn-lt"/>
              <a:cs typeface="Tahoma"/>
            </a:rPr>
            <a:t>Time of each </a:t>
          </a:r>
          <a:r>
            <a:rPr lang="en-US" sz="2100" kern="1200" spc="25" dirty="0">
              <a:latin typeface="+mn-lt"/>
              <a:cs typeface="Tahoma"/>
            </a:rPr>
            <a:t>partial solution </a:t>
          </a:r>
          <a:r>
            <a:rPr lang="en-US" sz="2100" kern="1200" spc="-5" dirty="0">
              <a:latin typeface="+mn-lt"/>
              <a:cs typeface="Tahoma"/>
            </a:rPr>
            <a:t>depends upon</a:t>
          </a:r>
          <a:r>
            <a:rPr lang="en-US" sz="2100" kern="1200" spc="-610" dirty="0">
              <a:latin typeface="+mn-lt"/>
              <a:cs typeface="Tahoma"/>
            </a:rPr>
            <a:t> </a:t>
          </a:r>
          <a:r>
            <a:rPr lang="en-US" sz="2100" kern="1200" spc="25" dirty="0">
              <a:latin typeface="+mn-lt"/>
              <a:cs typeface="Tahoma"/>
            </a:rPr>
            <a:t>both</a:t>
          </a:r>
          <a:r>
            <a:rPr lang="en-US" sz="2100" kern="1200" spc="-240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the</a:t>
          </a:r>
          <a:r>
            <a:rPr lang="en-US" sz="2100" kern="1200" spc="-240" dirty="0">
              <a:latin typeface="+mn-lt"/>
              <a:cs typeface="Tahoma"/>
            </a:rPr>
            <a:t> </a:t>
          </a:r>
          <a:r>
            <a:rPr lang="en-US" sz="2100" kern="1200" spc="5" dirty="0">
              <a:latin typeface="+mn-lt"/>
              <a:cs typeface="Tahoma"/>
            </a:rPr>
            <a:t>number</a:t>
          </a:r>
          <a:r>
            <a:rPr lang="en-US" sz="2100" kern="1200" spc="-235" dirty="0">
              <a:latin typeface="+mn-lt"/>
              <a:cs typeface="Tahoma"/>
            </a:rPr>
            <a:t> </a:t>
          </a:r>
          <a:r>
            <a:rPr lang="en-US" sz="2100" kern="1200" spc="30" dirty="0">
              <a:latin typeface="+mn-lt"/>
              <a:cs typeface="Tahoma"/>
            </a:rPr>
            <a:t>of</a:t>
          </a:r>
          <a:r>
            <a:rPr lang="en-US" sz="2100" kern="1200" spc="-235" dirty="0">
              <a:latin typeface="+mn-lt"/>
              <a:cs typeface="Tahoma"/>
            </a:rPr>
            <a:t> </a:t>
          </a:r>
          <a:r>
            <a:rPr lang="en-US" sz="2100" kern="1200" dirty="0">
              <a:latin typeface="+mn-lt"/>
              <a:cs typeface="Tahoma"/>
            </a:rPr>
            <a:t>sub-choreographies</a:t>
          </a:r>
          <a:r>
            <a:rPr lang="en-US" sz="2100" kern="1200" spc="-240" dirty="0">
              <a:latin typeface="+mn-lt"/>
              <a:cs typeface="Tahoma"/>
            </a:rPr>
            <a:t> </a:t>
          </a:r>
          <a:r>
            <a:rPr lang="en-US" sz="2100" kern="1200" spc="-10" dirty="0">
              <a:latin typeface="+mn-lt"/>
              <a:cs typeface="Tahoma"/>
            </a:rPr>
            <a:t>and</a:t>
          </a:r>
          <a:r>
            <a:rPr lang="en-US" sz="2100" kern="1200" spc="-235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the</a:t>
          </a:r>
          <a:r>
            <a:rPr lang="en-US" sz="2100" kern="1200" spc="-240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time</a:t>
          </a:r>
          <a:r>
            <a:rPr lang="en-US" sz="2100" kern="1200" spc="-235" dirty="0">
              <a:latin typeface="+mn-lt"/>
              <a:cs typeface="Tahoma"/>
            </a:rPr>
            <a:t> </a:t>
          </a:r>
          <a:r>
            <a:rPr lang="en-US" sz="2100" kern="1200" spc="25" dirty="0">
              <a:latin typeface="+mn-lt"/>
              <a:cs typeface="Tahoma"/>
            </a:rPr>
            <a:t>required</a:t>
          </a:r>
          <a:r>
            <a:rPr lang="en-US" sz="2100" kern="1200" spc="-235" dirty="0">
              <a:latin typeface="+mn-lt"/>
              <a:cs typeface="Tahoma"/>
            </a:rPr>
            <a:t> </a:t>
          </a:r>
          <a:r>
            <a:rPr lang="en-US" sz="2100" kern="1200" spc="5" dirty="0">
              <a:latin typeface="+mn-lt"/>
              <a:cs typeface="Tahoma"/>
            </a:rPr>
            <a:t>by </a:t>
          </a:r>
          <a:r>
            <a:rPr lang="en-US" sz="2100" kern="1200" spc="10" dirty="0">
              <a:latin typeface="+mn-lt"/>
              <a:cs typeface="Tahoma"/>
            </a:rPr>
            <a:t> mandatory</a:t>
          </a:r>
          <a:r>
            <a:rPr lang="en-US" sz="2100" kern="1200" spc="-245" dirty="0">
              <a:latin typeface="+mn-lt"/>
              <a:cs typeface="Tahoma"/>
            </a:rPr>
            <a:t> </a:t>
          </a:r>
          <a:r>
            <a:rPr lang="en-US" sz="2100" kern="1200" spc="20" dirty="0">
              <a:latin typeface="+mn-lt"/>
              <a:cs typeface="Tahoma"/>
            </a:rPr>
            <a:t>positions</a:t>
          </a:r>
          <a:endParaRPr lang="en-US" sz="2100" kern="1200" dirty="0">
            <a:latin typeface="+mn-lt"/>
          </a:endParaRPr>
        </a:p>
      </dsp:txBody>
      <dsp:txXfrm>
        <a:off x="1823" y="1901096"/>
        <a:ext cx="4468399" cy="1901096"/>
      </dsp:txXfrm>
    </dsp:sp>
    <dsp:sp modelId="{ABD73190-CDB6-47A9-95D2-808A351E303A}">
      <dsp:nvSpPr>
        <dsp:cNvPr id="0" name=""/>
        <dsp:cNvSpPr/>
      </dsp:nvSpPr>
      <dsp:spPr>
        <a:xfrm>
          <a:off x="1444691" y="285164"/>
          <a:ext cx="1582662" cy="15826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E6B68-5128-4F05-B3BD-E2A174A5AAA5}">
      <dsp:nvSpPr>
        <dsp:cNvPr id="0" name=""/>
        <dsp:cNvSpPr/>
      </dsp:nvSpPr>
      <dsp:spPr>
        <a:xfrm>
          <a:off x="4604274" y="0"/>
          <a:ext cx="4472554" cy="4752740"/>
        </a:xfrm>
        <a:prstGeom prst="roundRect">
          <a:avLst>
            <a:gd name="adj" fmla="val 10000"/>
          </a:avLst>
        </a:prstGeom>
        <a:solidFill>
          <a:srgbClr val="34351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spc="35" dirty="0">
              <a:solidFill>
                <a:srgbClr val="FFFF00"/>
              </a:solidFill>
            </a:rPr>
            <a:t>Mandatory Moves</a:t>
          </a:r>
          <a:endParaRPr lang="en-US" sz="2400" b="1" kern="1200" spc="45" dirty="0">
            <a:solidFill>
              <a:srgbClr val="FFFF00"/>
            </a:solidFill>
          </a:endParaRPr>
        </a:p>
        <a:p>
          <a:pPr marL="0" lvl="0" indent="0" algn="just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spc="-10" dirty="0"/>
            <a:t>The moves solution must contain all the mandatory moves specified in the problem statement</a:t>
          </a:r>
          <a:endParaRPr lang="en-US" sz="2100" u="none" kern="1200" dirty="0"/>
        </a:p>
      </dsp:txBody>
      <dsp:txXfrm>
        <a:off x="4604274" y="1901096"/>
        <a:ext cx="4472554" cy="1901096"/>
      </dsp:txXfrm>
    </dsp:sp>
    <dsp:sp modelId="{31A6E7B0-F3F7-4AB8-BE5E-4D122E0BFC08}">
      <dsp:nvSpPr>
        <dsp:cNvPr id="0" name=""/>
        <dsp:cNvSpPr/>
      </dsp:nvSpPr>
      <dsp:spPr>
        <a:xfrm>
          <a:off x="6049220" y="285164"/>
          <a:ext cx="1582662" cy="15826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DF2E4-5234-40F1-8189-53650FBA94BD}">
      <dsp:nvSpPr>
        <dsp:cNvPr id="0" name=""/>
        <dsp:cNvSpPr/>
      </dsp:nvSpPr>
      <dsp:spPr>
        <a:xfrm>
          <a:off x="8486317" y="515351"/>
          <a:ext cx="243387" cy="712911"/>
        </a:xfrm>
        <a:prstGeom prst="rect">
          <a:avLst/>
        </a:prstGeom>
        <a:solidFill>
          <a:srgbClr val="34351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05695-995D-499A-B7C1-779CD005E3E7}">
      <dsp:nvSpPr>
        <dsp:cNvPr id="0" name=""/>
        <dsp:cNvSpPr/>
      </dsp:nvSpPr>
      <dsp:spPr>
        <a:xfrm>
          <a:off x="0" y="1751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 MT"/>
            <a:buNone/>
          </a:pPr>
          <a:r>
            <a:rPr lang="en-US" sz="2400" kern="1200" spc="75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Clap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</a:endParaRPr>
        </a:p>
      </dsp:txBody>
      <dsp:txXfrm>
        <a:off x="30157" y="47670"/>
        <a:ext cx="2602548" cy="557446"/>
      </dsp:txXfrm>
    </dsp:sp>
    <dsp:sp modelId="{9B336210-93A1-479C-B78C-1544C61EC959}">
      <dsp:nvSpPr>
        <dsp:cNvPr id="0" name=""/>
        <dsp:cNvSpPr/>
      </dsp:nvSpPr>
      <dsp:spPr>
        <a:xfrm>
          <a:off x="0" y="63527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 MT"/>
            <a:buChar char="•"/>
          </a:pPr>
          <a:r>
            <a:rPr lang="en-US" sz="2400" kern="1200" spc="-19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5" dirty="0">
              <a:solidFill>
                <a:schemeClr val="tx1"/>
              </a:solidFill>
              <a:latin typeface="Tahoma"/>
              <a:cs typeface="Tahoma"/>
            </a:rPr>
            <a:t>(4.01</a:t>
          </a:r>
          <a:r>
            <a:rPr lang="en-US" sz="2400" kern="1200" spc="-19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0" y="635273"/>
        <a:ext cx="2662862" cy="546480"/>
      </dsp:txXfrm>
    </dsp:sp>
    <dsp:sp modelId="{AB220220-0B71-4E60-83AB-B0677FC5DE0D}">
      <dsp:nvSpPr>
        <dsp:cNvPr id="0" name=""/>
        <dsp:cNvSpPr/>
      </dsp:nvSpPr>
      <dsp:spPr>
        <a:xfrm>
          <a:off x="0" y="118175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Dab</a:t>
          </a:r>
        </a:p>
      </dsp:txBody>
      <dsp:txXfrm>
        <a:off x="30157" y="1211910"/>
        <a:ext cx="2602548" cy="557446"/>
      </dsp:txXfrm>
    </dsp:sp>
    <dsp:sp modelId="{1EE4F3D5-3626-4F08-B846-DD2C0AAF3334}">
      <dsp:nvSpPr>
        <dsp:cNvPr id="0" name=""/>
        <dsp:cNvSpPr/>
      </dsp:nvSpPr>
      <dsp:spPr>
        <a:xfrm>
          <a:off x="0" y="179951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spc="-45" dirty="0">
              <a:solidFill>
                <a:schemeClr val="tx1"/>
              </a:solidFill>
              <a:latin typeface="Tahoma"/>
              <a:cs typeface="Tahoma"/>
            </a:rPr>
            <a:t>(3.09</a:t>
          </a:r>
          <a:r>
            <a:rPr lang="en-US" sz="2400" kern="1200" spc="-17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0" y="1799513"/>
        <a:ext cx="2662862" cy="546480"/>
      </dsp:txXfrm>
    </dsp:sp>
    <dsp:sp modelId="{B36F54C9-1DCC-462C-B0E5-C13A8FD9E233}">
      <dsp:nvSpPr>
        <dsp:cNvPr id="0" name=""/>
        <dsp:cNvSpPr/>
      </dsp:nvSpPr>
      <dsp:spPr>
        <a:xfrm>
          <a:off x="0" y="234599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100" dirty="0" err="1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AirGuitar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sp:txBody>
      <dsp:txXfrm>
        <a:off x="30157" y="2376150"/>
        <a:ext cx="2602548" cy="557446"/>
      </dsp:txXfrm>
    </dsp:sp>
    <dsp:sp modelId="{FC596F38-4668-47AC-BB56-A9BF3E16470F}">
      <dsp:nvSpPr>
        <dsp:cNvPr id="0" name=""/>
        <dsp:cNvSpPr/>
      </dsp:nvSpPr>
      <dsp:spPr>
        <a:xfrm>
          <a:off x="0" y="296375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spc="-17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70" dirty="0">
              <a:solidFill>
                <a:schemeClr val="tx1"/>
              </a:solidFill>
              <a:latin typeface="Tahoma"/>
              <a:cs typeface="Tahoma"/>
            </a:rPr>
            <a:t>(5.28</a:t>
          </a:r>
          <a:r>
            <a:rPr lang="en-US" sz="2400" kern="1200" spc="-17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</a:t>
          </a:r>
          <a:r>
            <a:rPr lang="en-US" sz="2400" kern="1200" spc="-235" dirty="0">
              <a:solidFill>
                <a:schemeClr val="tx1"/>
              </a:solidFill>
              <a:latin typeface="Tahoma"/>
              <a:cs typeface="Tahoma"/>
            </a:rPr>
            <a:t>)</a:t>
          </a:r>
          <a:endParaRPr lang="en-US" sz="24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0" y="2963753"/>
        <a:ext cx="2662862" cy="546480"/>
      </dsp:txXfrm>
    </dsp:sp>
    <dsp:sp modelId="{E05F61D6-932C-46FD-B2D4-25DFBBAC5C31}">
      <dsp:nvSpPr>
        <dsp:cNvPr id="0" name=""/>
        <dsp:cNvSpPr/>
      </dsp:nvSpPr>
      <dsp:spPr>
        <a:xfrm>
          <a:off x="0" y="351023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9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Rhythm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sp:txBody>
      <dsp:txXfrm>
        <a:off x="30157" y="3540390"/>
        <a:ext cx="2602548" cy="557446"/>
      </dsp:txXfrm>
    </dsp:sp>
    <dsp:sp modelId="{F6501BDE-D20D-4696-84AA-92AA6A283247}">
      <dsp:nvSpPr>
        <dsp:cNvPr id="0" name=""/>
        <dsp:cNvSpPr/>
      </dsp:nvSpPr>
      <dsp:spPr>
        <a:xfrm>
          <a:off x="0" y="412799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spc="-15" dirty="0">
              <a:solidFill>
                <a:schemeClr val="tx1"/>
              </a:solidFill>
              <a:latin typeface="Tahoma"/>
              <a:cs typeface="Tahoma"/>
            </a:rPr>
            <a:t>(2.93</a:t>
          </a:r>
          <a:r>
            <a:rPr lang="en-US" sz="2400" kern="1200" spc="-17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0" y="4127993"/>
        <a:ext cx="2662862" cy="546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4F766-7E5A-4CDD-A268-4F9C6B836593}">
      <dsp:nvSpPr>
        <dsp:cNvPr id="0" name=""/>
        <dsp:cNvSpPr/>
      </dsp:nvSpPr>
      <dsp:spPr>
        <a:xfrm>
          <a:off x="0" y="1751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 MT"/>
            <a:buNone/>
          </a:pPr>
          <a:r>
            <a:rPr lang="en-US" sz="2400" kern="1200" spc="13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Bow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</a:endParaRPr>
        </a:p>
      </dsp:txBody>
      <dsp:txXfrm>
        <a:off x="30157" y="47670"/>
        <a:ext cx="2602548" cy="557446"/>
      </dsp:txXfrm>
    </dsp:sp>
    <dsp:sp modelId="{6C4C3320-6174-4D6B-AC48-ED59A24F35BD}">
      <dsp:nvSpPr>
        <dsp:cNvPr id="0" name=""/>
        <dsp:cNvSpPr/>
      </dsp:nvSpPr>
      <dsp:spPr>
        <a:xfrm>
          <a:off x="0" y="63527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 MT"/>
            <a:buChar char="•"/>
          </a:pPr>
          <a:r>
            <a:rPr lang="en-US" sz="2400" kern="1200" spc="-70" dirty="0">
              <a:solidFill>
                <a:schemeClr val="tx1"/>
              </a:solidFill>
              <a:latin typeface="Tahoma"/>
              <a:cs typeface="Tahoma"/>
            </a:rPr>
            <a:t>(4.60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</a:t>
          </a:r>
          <a:r>
            <a:rPr lang="en-US" sz="2400" kern="1200" spc="-235" dirty="0">
              <a:solidFill>
                <a:schemeClr val="tx1"/>
              </a:solidFill>
              <a:latin typeface="Tahoma"/>
              <a:cs typeface="Tahoma"/>
            </a:rPr>
            <a:t>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0" y="635273"/>
        <a:ext cx="2662862" cy="546480"/>
      </dsp:txXfrm>
    </dsp:sp>
    <dsp:sp modelId="{0FDFE4DA-64D2-4EB8-A33F-E2A6F0159352}">
      <dsp:nvSpPr>
        <dsp:cNvPr id="0" name=""/>
        <dsp:cNvSpPr/>
      </dsp:nvSpPr>
      <dsp:spPr>
        <a:xfrm>
          <a:off x="0" y="118175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16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Glory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sp:txBody>
      <dsp:txXfrm>
        <a:off x="30157" y="1211910"/>
        <a:ext cx="2602548" cy="557446"/>
      </dsp:txXfrm>
    </dsp:sp>
    <dsp:sp modelId="{3202E291-CC3C-4E5C-9DF7-8F720C8EFF51}">
      <dsp:nvSpPr>
        <dsp:cNvPr id="0" name=""/>
        <dsp:cNvSpPr/>
      </dsp:nvSpPr>
      <dsp:spPr>
        <a:xfrm>
          <a:off x="0" y="179951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spc="-15" dirty="0">
              <a:solidFill>
                <a:schemeClr val="tx1"/>
              </a:solidFill>
              <a:latin typeface="Tahoma"/>
              <a:cs typeface="Tahoma"/>
            </a:rPr>
            <a:t>(3.23</a:t>
          </a:r>
          <a:r>
            <a:rPr lang="en-US" sz="2400" kern="1200" spc="-17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0" y="1799513"/>
        <a:ext cx="2662862" cy="546480"/>
      </dsp:txXfrm>
    </dsp:sp>
    <dsp:sp modelId="{411F9649-8885-4003-8F6E-686BE74E28FC}">
      <dsp:nvSpPr>
        <dsp:cNvPr id="0" name=""/>
        <dsp:cNvSpPr/>
      </dsp:nvSpPr>
      <dsp:spPr>
        <a:xfrm>
          <a:off x="0" y="234599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10" dirty="0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Joy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sp:txBody>
      <dsp:txXfrm>
        <a:off x="30157" y="2376150"/>
        <a:ext cx="2602548" cy="557446"/>
      </dsp:txXfrm>
    </dsp:sp>
    <dsp:sp modelId="{AE109C57-5871-49D9-A61B-5F5FA32D3212}">
      <dsp:nvSpPr>
        <dsp:cNvPr id="0" name=""/>
        <dsp:cNvSpPr/>
      </dsp:nvSpPr>
      <dsp:spPr>
        <a:xfrm>
          <a:off x="0" y="296375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spc="-15" dirty="0">
              <a:solidFill>
                <a:schemeClr val="tx1"/>
              </a:solidFill>
              <a:latin typeface="Tahoma"/>
              <a:cs typeface="Tahoma"/>
            </a:rPr>
            <a:t>(4.55</a:t>
          </a:r>
          <a:r>
            <a:rPr lang="en-US" sz="2400" kern="1200" spc="-195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</a:t>
          </a:r>
          <a:r>
            <a:rPr lang="en-US" sz="2400" kern="1200" spc="-135" dirty="0">
              <a:solidFill>
                <a:schemeClr val="tx1"/>
              </a:solidFill>
              <a:latin typeface="Tahoma"/>
              <a:cs typeface="Tahoma"/>
            </a:rPr>
            <a:t>)</a:t>
          </a:r>
          <a:endParaRPr lang="en-US" sz="24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0" y="2963753"/>
        <a:ext cx="2662862" cy="546480"/>
      </dsp:txXfrm>
    </dsp:sp>
    <dsp:sp modelId="{68D9F5CF-FB60-4ACF-BA72-5B21E6CA3F3A}">
      <dsp:nvSpPr>
        <dsp:cNvPr id="0" name=""/>
        <dsp:cNvSpPr/>
      </dsp:nvSpPr>
      <dsp:spPr>
        <a:xfrm>
          <a:off x="0" y="3510233"/>
          <a:ext cx="2662862" cy="617760"/>
        </a:xfrm>
        <a:prstGeom prst="roundRect">
          <a:avLst/>
        </a:prstGeom>
        <a:solidFill>
          <a:srgbClr val="006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15" dirty="0" err="1">
              <a:solidFill>
                <a:schemeClr val="accent4">
                  <a:lumMod val="40000"/>
                  <a:lumOff val="60000"/>
                </a:schemeClr>
              </a:solidFill>
              <a:latin typeface="Tahoma"/>
              <a:cs typeface="Tahoma"/>
            </a:rPr>
            <a:t>Comeon</a:t>
          </a:r>
          <a:endParaRPr lang="en-US" sz="2400" kern="1200" dirty="0">
            <a:solidFill>
              <a:schemeClr val="accent4">
                <a:lumMod val="40000"/>
                <a:lumOff val="60000"/>
              </a:schemeClr>
            </a:solidFill>
            <a:latin typeface="Tahoma"/>
            <a:cs typeface="Tahoma"/>
          </a:endParaRPr>
        </a:p>
      </dsp:txBody>
      <dsp:txXfrm>
        <a:off x="30157" y="3540390"/>
        <a:ext cx="2602548" cy="557446"/>
      </dsp:txXfrm>
    </dsp:sp>
    <dsp:sp modelId="{DCD9ABB4-B5A8-4FD6-AAE3-EA16FACEDA4F}">
      <dsp:nvSpPr>
        <dsp:cNvPr id="0" name=""/>
        <dsp:cNvSpPr/>
      </dsp:nvSpPr>
      <dsp:spPr>
        <a:xfrm>
          <a:off x="0" y="4127993"/>
          <a:ext cx="266286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spc="-15" dirty="0">
              <a:solidFill>
                <a:schemeClr val="tx1"/>
              </a:solidFill>
              <a:latin typeface="Tahoma"/>
              <a:cs typeface="Tahoma"/>
            </a:rPr>
            <a:t>(4.58</a:t>
          </a:r>
          <a:r>
            <a:rPr lang="en-US" sz="2400" kern="1200" spc="-20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2400" kern="1200" spc="-125" dirty="0">
              <a:solidFill>
                <a:schemeClr val="tx1"/>
              </a:solidFill>
              <a:latin typeface="Tahoma"/>
              <a:cs typeface="Tahoma"/>
            </a:rPr>
            <a:t>sec)</a:t>
          </a:r>
          <a:endParaRPr lang="en-US" sz="24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0" y="4127993"/>
        <a:ext cx="2662862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03491"/>
            <a:ext cx="9144000" cy="1006475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CC02-04F6-465D-946F-614D210399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5000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/7</a:t>
            </a:r>
          </a:p>
        </p:txBody>
      </p:sp>
    </p:spTree>
    <p:extLst>
      <p:ext uri="{BB962C8B-B14F-4D97-AF65-F5344CB8AC3E}">
        <p14:creationId xmlns:p14="http://schemas.microsoft.com/office/powerpoint/2010/main" val="28380953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7944B-867E-49A8-B65C-5BBEA92409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BDBF3-C446-41D3-AED2-F850A8E4A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23727"/>
          <a:stretch/>
        </p:blipFill>
        <p:spPr>
          <a:xfrm>
            <a:off x="173181" y="60779"/>
            <a:ext cx="928194" cy="90069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68798129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18BBE-9F64-4858-A264-9E83685318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/7</a:t>
            </a:r>
          </a:p>
        </p:txBody>
      </p:sp>
    </p:spTree>
    <p:extLst>
      <p:ext uri="{BB962C8B-B14F-4D97-AF65-F5344CB8AC3E}">
        <p14:creationId xmlns:p14="http://schemas.microsoft.com/office/powerpoint/2010/main" val="40290339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3EB2-D63F-4C4D-8A43-662A84782E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EB2B1-86F7-4D49-86A3-4DB73D0D2C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23727"/>
          <a:stretch/>
        </p:blipFill>
        <p:spPr>
          <a:xfrm>
            <a:off x="173181" y="60779"/>
            <a:ext cx="928194" cy="900692"/>
          </a:xfrm>
          <a:prstGeom prst="flowChartConnector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E7033-77F3-42C4-805C-19FCC68CB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626" y="129992"/>
            <a:ext cx="900692" cy="900692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DC4708-10D0-4B01-9EBD-F1216D29C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5000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/7</a:t>
            </a:r>
          </a:p>
        </p:txBody>
      </p:sp>
    </p:spTree>
    <p:extLst>
      <p:ext uri="{BB962C8B-B14F-4D97-AF65-F5344CB8AC3E}">
        <p14:creationId xmlns:p14="http://schemas.microsoft.com/office/powerpoint/2010/main" val="27067863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4883-2D48-4A29-9F4F-9E54286D37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/116</a:t>
            </a:r>
          </a:p>
        </p:txBody>
      </p:sp>
    </p:spTree>
    <p:extLst>
      <p:ext uri="{BB962C8B-B14F-4D97-AF65-F5344CB8AC3E}">
        <p14:creationId xmlns:p14="http://schemas.microsoft.com/office/powerpoint/2010/main" val="50334204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543-5BE1-4A3E-9212-A2B70E470A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/116</a:t>
            </a:r>
          </a:p>
        </p:txBody>
      </p:sp>
    </p:spTree>
    <p:extLst>
      <p:ext uri="{BB962C8B-B14F-4D97-AF65-F5344CB8AC3E}">
        <p14:creationId xmlns:p14="http://schemas.microsoft.com/office/powerpoint/2010/main" val="26218023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8D70A-AFE0-468E-964A-11A2629665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/116</a:t>
            </a:r>
          </a:p>
        </p:txBody>
      </p:sp>
    </p:spTree>
    <p:extLst>
      <p:ext uri="{BB962C8B-B14F-4D97-AF65-F5344CB8AC3E}">
        <p14:creationId xmlns:p14="http://schemas.microsoft.com/office/powerpoint/2010/main" val="16727132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66D03-E571-4C79-90B9-A41CD6052D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ABFC1-35AF-4452-978A-804A8BAEE6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23727"/>
          <a:stretch/>
        </p:blipFill>
        <p:spPr>
          <a:xfrm>
            <a:off x="173181" y="60779"/>
            <a:ext cx="928194" cy="90069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97814588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C33F-B968-4786-A3F0-FEAD496CA5F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/116</a:t>
            </a:r>
          </a:p>
        </p:txBody>
      </p:sp>
    </p:spTree>
    <p:extLst>
      <p:ext uri="{BB962C8B-B14F-4D97-AF65-F5344CB8AC3E}">
        <p14:creationId xmlns:p14="http://schemas.microsoft.com/office/powerpoint/2010/main" val="36835925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66FC-29A2-4162-8A3A-5F16EDEFC95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/116</a:t>
            </a:r>
          </a:p>
        </p:txBody>
      </p:sp>
    </p:spTree>
    <p:extLst>
      <p:ext uri="{BB962C8B-B14F-4D97-AF65-F5344CB8AC3E}">
        <p14:creationId xmlns:p14="http://schemas.microsoft.com/office/powerpoint/2010/main" val="200262925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8C42A-509F-495A-AD4B-05A8A30967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/116</a:t>
            </a:r>
          </a:p>
        </p:txBody>
      </p:sp>
    </p:spTree>
    <p:extLst>
      <p:ext uri="{BB962C8B-B14F-4D97-AF65-F5344CB8AC3E}">
        <p14:creationId xmlns:p14="http://schemas.microsoft.com/office/powerpoint/2010/main" val="8410163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5706" y="156975"/>
            <a:ext cx="9760589" cy="708300"/>
          </a:xfrm>
          <a:prstGeom prst="rect">
            <a:avLst/>
          </a:prstGeom>
          <a:solidFill>
            <a:srgbClr val="00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268" y="1033602"/>
            <a:ext cx="11257723" cy="5457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1D1A-8E36-4DAF-B4B2-817FA9C520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04-Dec-21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rgbClr val="FFFF00"/>
                </a:solidFill>
              </a:defRPr>
            </a:lvl1pPr>
          </a:lstStyle>
          <a:p>
            <a:fld id="{FB7109C7-79F3-465F-95C8-026B02719452}" type="slidenum">
              <a:rPr lang="en-US" smtClean="0"/>
              <a:pPr/>
              <a:t>‹#›</a:t>
            </a:fld>
            <a:r>
              <a:rPr lang="en-US" dirty="0"/>
              <a:t>/7</a:t>
            </a:r>
          </a:p>
        </p:txBody>
      </p:sp>
    </p:spTree>
    <p:extLst>
      <p:ext uri="{BB962C8B-B14F-4D97-AF65-F5344CB8AC3E}">
        <p14:creationId xmlns:p14="http://schemas.microsoft.com/office/powerpoint/2010/main" val="279391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FFF00"/>
          </a:solidFill>
          <a:latin typeface="+mn-lt"/>
          <a:ea typeface="+mj-ea"/>
          <a:cs typeface="+mj-cs"/>
        </a:defRPr>
      </a:lvl1pPr>
    </p:titleStyle>
    <p:bodyStyle>
      <a:lvl1pPr marL="347663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00"/>
          </a:solidFill>
          <a:latin typeface="+mn-lt"/>
          <a:ea typeface="+mn-ea"/>
          <a:cs typeface="+mn-cs"/>
        </a:defRPr>
      </a:lvl2pPr>
      <a:lvl3pPr marL="1033463" indent="-347663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─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6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7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microsoft.com/office/2007/relationships/hdphoto" Target="../media/hdphoto8.wdp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E621E1-A798-4EB6-9E8B-79AB129FD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838" y="5179301"/>
            <a:ext cx="4572000" cy="8618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Misbah Ghalib (01057540)</a:t>
            </a:r>
          </a:p>
          <a:p>
            <a:r>
              <a:rPr lang="en-US" b="1" dirty="0">
                <a:solidFill>
                  <a:schemeClr val="tx1"/>
                </a:solidFill>
              </a:rPr>
              <a:t>Rooshan Saleem Butt (01026467)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EDECAD-C612-4F9C-AA26-E7F7A5441BD2}"/>
              </a:ext>
            </a:extLst>
          </p:cNvPr>
          <p:cNvSpPr txBox="1">
            <a:spLocks/>
          </p:cNvSpPr>
          <p:nvPr/>
        </p:nvSpPr>
        <p:spPr>
          <a:xfrm>
            <a:off x="3842926" y="3663744"/>
            <a:ext cx="4572000" cy="609792"/>
          </a:xfrm>
          <a:prstGeom prst="rect">
            <a:avLst/>
          </a:prstGeom>
          <a:solidFill>
            <a:srgbClr val="00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FFF0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NAO CHALLENGE – 2021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A417CE5-4F64-495F-9312-10ED13E70DE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9561" y="3453756"/>
            <a:ext cx="3710072" cy="34794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78F672-27B3-499C-871C-05D61F56E84A}"/>
              </a:ext>
            </a:extLst>
          </p:cNvPr>
          <p:cNvSpPr txBox="1">
            <a:spLocks/>
          </p:cNvSpPr>
          <p:nvPr/>
        </p:nvSpPr>
        <p:spPr>
          <a:xfrm>
            <a:off x="624592" y="2542444"/>
            <a:ext cx="10912839" cy="861800"/>
          </a:xfrm>
          <a:prstGeom prst="rect">
            <a:avLst/>
          </a:prstGeom>
          <a:solidFill>
            <a:srgbClr val="00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FFF0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FUNDAMENTALS OF AI AND KNOWLEDGE REPRESENTATION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241A8-B116-4D8C-8860-C34DE0BBE2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23727"/>
          <a:stretch/>
        </p:blipFill>
        <p:spPr>
          <a:xfrm>
            <a:off x="5090931" y="356214"/>
            <a:ext cx="2105969" cy="2043570"/>
          </a:xfrm>
          <a:prstGeom prst="flowChartConnector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D5E59E-1217-41CB-B5E0-BE2BDFE1A4F1}"/>
              </a:ext>
            </a:extLst>
          </p:cNvPr>
          <p:cNvGrpSpPr/>
          <p:nvPr/>
        </p:nvGrpSpPr>
        <p:grpSpPr>
          <a:xfrm>
            <a:off x="39994" y="4721901"/>
            <a:ext cx="1459087" cy="1680843"/>
            <a:chOff x="1379094" y="4047344"/>
            <a:chExt cx="1459087" cy="16808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8A825A-56B2-4344-9FD2-6D38A627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094" y="4047344"/>
              <a:ext cx="1459087" cy="1326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18AA56-0D61-44DD-9669-8F16C37EF736}"/>
                </a:ext>
              </a:extLst>
            </p:cNvPr>
            <p:cNvSpPr txBox="1"/>
            <p:nvPr/>
          </p:nvSpPr>
          <p:spPr>
            <a:xfrm>
              <a:off x="1522971" y="5020301"/>
              <a:ext cx="117133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672F09"/>
                  </a:solidFill>
                </a:rPr>
                <a:t>ALPHA </a:t>
              </a:r>
            </a:p>
            <a:p>
              <a:pPr algn="ctr"/>
              <a:r>
                <a:rPr lang="en-US" sz="2000" b="1" dirty="0">
                  <a:solidFill>
                    <a:srgbClr val="672F09"/>
                  </a:solidFill>
                </a:rPr>
                <a:t>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64870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434F-791F-426F-A3D2-C5B013A4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100" dirty="0"/>
              <a:t>NAO CHALLENGE –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ED49-F2A6-4AE0-B702-112AC1F76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</p:spPr>
        <p:txBody>
          <a:bodyPr/>
          <a:lstStyle/>
          <a:p>
            <a:fld id="{FB7109C7-79F3-465F-95C8-026B02719452}" type="slidenum">
              <a:rPr lang="en-US" smtClean="0"/>
              <a:pPr/>
              <a:t>2</a:t>
            </a:fld>
            <a:r>
              <a:rPr lang="en-US" dirty="0"/>
              <a:t>/7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97321D-7549-4407-983B-E99AF91C3A71}"/>
              </a:ext>
            </a:extLst>
          </p:cNvPr>
          <p:cNvGrpSpPr/>
          <p:nvPr/>
        </p:nvGrpSpPr>
        <p:grpSpPr>
          <a:xfrm>
            <a:off x="5199388" y="1894638"/>
            <a:ext cx="6337465" cy="1051504"/>
            <a:chOff x="5019510" y="1015039"/>
            <a:chExt cx="6337465" cy="1051504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770987D-4532-49FC-8EA0-5CD65B2396D9}"/>
                </a:ext>
              </a:extLst>
            </p:cNvPr>
            <p:cNvSpPr/>
            <p:nvPr/>
          </p:nvSpPr>
          <p:spPr>
            <a:xfrm>
              <a:off x="5019510" y="1015039"/>
              <a:ext cx="6337465" cy="1051504"/>
            </a:xfrm>
            <a:custGeom>
              <a:avLst/>
              <a:gdLst/>
              <a:ahLst/>
              <a:cxnLst/>
              <a:rect l="l" t="t" r="r" b="b"/>
              <a:pathLst>
                <a:path w="6830695" h="1554480">
                  <a:moveTo>
                    <a:pt x="6675120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0" y="1399032"/>
                  </a:lnTo>
                  <a:lnTo>
                    <a:pt x="7924" y="1448165"/>
                  </a:lnTo>
                  <a:lnTo>
                    <a:pt x="29992" y="1490837"/>
                  </a:lnTo>
                  <a:lnTo>
                    <a:pt x="63642" y="1524487"/>
                  </a:lnTo>
                  <a:lnTo>
                    <a:pt x="106314" y="1546555"/>
                  </a:lnTo>
                  <a:lnTo>
                    <a:pt x="155448" y="1554480"/>
                  </a:lnTo>
                  <a:lnTo>
                    <a:pt x="6675120" y="1554480"/>
                  </a:lnTo>
                  <a:lnTo>
                    <a:pt x="6724253" y="1546555"/>
                  </a:lnTo>
                  <a:lnTo>
                    <a:pt x="6766925" y="1524487"/>
                  </a:lnTo>
                  <a:lnTo>
                    <a:pt x="6800575" y="1490837"/>
                  </a:lnTo>
                  <a:lnTo>
                    <a:pt x="6822643" y="1448165"/>
                  </a:lnTo>
                  <a:lnTo>
                    <a:pt x="6830568" y="1399032"/>
                  </a:lnTo>
                  <a:lnTo>
                    <a:pt x="6830568" y="155448"/>
                  </a:lnTo>
                  <a:lnTo>
                    <a:pt x="6822643" y="106314"/>
                  </a:lnTo>
                  <a:lnTo>
                    <a:pt x="6800575" y="63642"/>
                  </a:lnTo>
                  <a:lnTo>
                    <a:pt x="6766925" y="29992"/>
                  </a:lnTo>
                  <a:lnTo>
                    <a:pt x="6724253" y="7924"/>
                  </a:lnTo>
                  <a:lnTo>
                    <a:pt x="66751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341ADE6-F379-4C5E-B113-5206A7A61820}"/>
                </a:ext>
              </a:extLst>
            </p:cNvPr>
            <p:cNvSpPr/>
            <p:nvPr/>
          </p:nvSpPr>
          <p:spPr>
            <a:xfrm>
              <a:off x="5454222" y="1284860"/>
              <a:ext cx="810260" cy="493395"/>
            </a:xfrm>
            <a:custGeom>
              <a:avLst/>
              <a:gdLst/>
              <a:ahLst/>
              <a:cxnLst/>
              <a:rect l="l" t="t" r="r" b="b"/>
              <a:pathLst>
                <a:path w="810260" h="493394">
                  <a:moveTo>
                    <a:pt x="528205" y="35242"/>
                  </a:moveTo>
                  <a:lnTo>
                    <a:pt x="525424" y="21564"/>
                  </a:lnTo>
                  <a:lnTo>
                    <a:pt x="517855" y="10350"/>
                  </a:lnTo>
                  <a:lnTo>
                    <a:pt x="506666" y="2781"/>
                  </a:lnTo>
                  <a:lnTo>
                    <a:pt x="492988" y="0"/>
                  </a:lnTo>
                  <a:lnTo>
                    <a:pt x="475386" y="0"/>
                  </a:lnTo>
                  <a:lnTo>
                    <a:pt x="475386" y="52857"/>
                  </a:lnTo>
                  <a:lnTo>
                    <a:pt x="475386" y="334733"/>
                  </a:lnTo>
                  <a:lnTo>
                    <a:pt x="52819" y="334733"/>
                  </a:lnTo>
                  <a:lnTo>
                    <a:pt x="52819" y="52857"/>
                  </a:lnTo>
                  <a:lnTo>
                    <a:pt x="475386" y="52857"/>
                  </a:lnTo>
                  <a:lnTo>
                    <a:pt x="475386" y="0"/>
                  </a:lnTo>
                  <a:lnTo>
                    <a:pt x="35217" y="0"/>
                  </a:lnTo>
                  <a:lnTo>
                    <a:pt x="21539" y="2781"/>
                  </a:lnTo>
                  <a:lnTo>
                    <a:pt x="10337" y="10350"/>
                  </a:lnTo>
                  <a:lnTo>
                    <a:pt x="2781" y="21564"/>
                  </a:lnTo>
                  <a:lnTo>
                    <a:pt x="0" y="35242"/>
                  </a:lnTo>
                  <a:lnTo>
                    <a:pt x="0" y="352348"/>
                  </a:lnTo>
                  <a:lnTo>
                    <a:pt x="2781" y="366039"/>
                  </a:lnTo>
                  <a:lnTo>
                    <a:pt x="10337" y="377240"/>
                  </a:lnTo>
                  <a:lnTo>
                    <a:pt x="21539" y="384810"/>
                  </a:lnTo>
                  <a:lnTo>
                    <a:pt x="35217" y="387591"/>
                  </a:lnTo>
                  <a:lnTo>
                    <a:pt x="211277" y="387591"/>
                  </a:lnTo>
                  <a:lnTo>
                    <a:pt x="211277" y="440436"/>
                  </a:lnTo>
                  <a:lnTo>
                    <a:pt x="132054" y="440436"/>
                  </a:lnTo>
                  <a:lnTo>
                    <a:pt x="132054" y="493293"/>
                  </a:lnTo>
                  <a:lnTo>
                    <a:pt x="396151" y="493293"/>
                  </a:lnTo>
                  <a:lnTo>
                    <a:pt x="396151" y="440436"/>
                  </a:lnTo>
                  <a:lnTo>
                    <a:pt x="316915" y="440436"/>
                  </a:lnTo>
                  <a:lnTo>
                    <a:pt x="316915" y="387591"/>
                  </a:lnTo>
                  <a:lnTo>
                    <a:pt x="492988" y="387591"/>
                  </a:lnTo>
                  <a:lnTo>
                    <a:pt x="506666" y="384810"/>
                  </a:lnTo>
                  <a:lnTo>
                    <a:pt x="517855" y="377240"/>
                  </a:lnTo>
                  <a:lnTo>
                    <a:pt x="525424" y="366039"/>
                  </a:lnTo>
                  <a:lnTo>
                    <a:pt x="528205" y="352348"/>
                  </a:lnTo>
                  <a:lnTo>
                    <a:pt x="528205" y="334733"/>
                  </a:lnTo>
                  <a:lnTo>
                    <a:pt x="528205" y="52857"/>
                  </a:lnTo>
                  <a:lnTo>
                    <a:pt x="528205" y="35242"/>
                  </a:lnTo>
                  <a:close/>
                </a:path>
                <a:path w="810260" h="493394">
                  <a:moveTo>
                    <a:pt x="809917" y="35242"/>
                  </a:moveTo>
                  <a:lnTo>
                    <a:pt x="807135" y="21564"/>
                  </a:lnTo>
                  <a:lnTo>
                    <a:pt x="799566" y="10350"/>
                  </a:lnTo>
                  <a:lnTo>
                    <a:pt x="788377" y="2781"/>
                  </a:lnTo>
                  <a:lnTo>
                    <a:pt x="774700" y="0"/>
                  </a:lnTo>
                  <a:lnTo>
                    <a:pt x="774700" y="35242"/>
                  </a:lnTo>
                  <a:lnTo>
                    <a:pt x="774700" y="88087"/>
                  </a:lnTo>
                  <a:lnTo>
                    <a:pt x="774700" y="123329"/>
                  </a:lnTo>
                  <a:lnTo>
                    <a:pt x="774700" y="176174"/>
                  </a:lnTo>
                  <a:lnTo>
                    <a:pt x="713079" y="176174"/>
                  </a:lnTo>
                  <a:lnTo>
                    <a:pt x="713079" y="414020"/>
                  </a:lnTo>
                  <a:lnTo>
                    <a:pt x="711047" y="424459"/>
                  </a:lnTo>
                  <a:lnTo>
                    <a:pt x="705485" y="432841"/>
                  </a:lnTo>
                  <a:lnTo>
                    <a:pt x="697103" y="438416"/>
                  </a:lnTo>
                  <a:lnTo>
                    <a:pt x="686663" y="440436"/>
                  </a:lnTo>
                  <a:lnTo>
                    <a:pt x="676224" y="438416"/>
                  </a:lnTo>
                  <a:lnTo>
                    <a:pt x="667842" y="432841"/>
                  </a:lnTo>
                  <a:lnTo>
                    <a:pt x="662279" y="424459"/>
                  </a:lnTo>
                  <a:lnTo>
                    <a:pt x="660260" y="414020"/>
                  </a:lnTo>
                  <a:lnTo>
                    <a:pt x="662279" y="403567"/>
                  </a:lnTo>
                  <a:lnTo>
                    <a:pt x="705485" y="395185"/>
                  </a:lnTo>
                  <a:lnTo>
                    <a:pt x="713079" y="414020"/>
                  </a:lnTo>
                  <a:lnTo>
                    <a:pt x="713079" y="176174"/>
                  </a:lnTo>
                  <a:lnTo>
                    <a:pt x="598627" y="176174"/>
                  </a:lnTo>
                  <a:lnTo>
                    <a:pt x="598627" y="123329"/>
                  </a:lnTo>
                  <a:lnTo>
                    <a:pt x="774700" y="123329"/>
                  </a:lnTo>
                  <a:lnTo>
                    <a:pt x="774700" y="88087"/>
                  </a:lnTo>
                  <a:lnTo>
                    <a:pt x="598627" y="88087"/>
                  </a:lnTo>
                  <a:lnTo>
                    <a:pt x="598627" y="35242"/>
                  </a:lnTo>
                  <a:lnTo>
                    <a:pt x="774700" y="35242"/>
                  </a:lnTo>
                  <a:lnTo>
                    <a:pt x="774700" y="0"/>
                  </a:lnTo>
                  <a:lnTo>
                    <a:pt x="598627" y="0"/>
                  </a:lnTo>
                  <a:lnTo>
                    <a:pt x="584962" y="2781"/>
                  </a:lnTo>
                  <a:lnTo>
                    <a:pt x="573760" y="10350"/>
                  </a:lnTo>
                  <a:lnTo>
                    <a:pt x="566191" y="21564"/>
                  </a:lnTo>
                  <a:lnTo>
                    <a:pt x="563422" y="35242"/>
                  </a:lnTo>
                  <a:lnTo>
                    <a:pt x="563422" y="458063"/>
                  </a:lnTo>
                  <a:lnTo>
                    <a:pt x="566191" y="471741"/>
                  </a:lnTo>
                  <a:lnTo>
                    <a:pt x="573760" y="482942"/>
                  </a:lnTo>
                  <a:lnTo>
                    <a:pt x="584962" y="490512"/>
                  </a:lnTo>
                  <a:lnTo>
                    <a:pt x="598627" y="493293"/>
                  </a:lnTo>
                  <a:lnTo>
                    <a:pt x="774700" y="493293"/>
                  </a:lnTo>
                  <a:lnTo>
                    <a:pt x="788377" y="490512"/>
                  </a:lnTo>
                  <a:lnTo>
                    <a:pt x="799566" y="482942"/>
                  </a:lnTo>
                  <a:lnTo>
                    <a:pt x="807135" y="471741"/>
                  </a:lnTo>
                  <a:lnTo>
                    <a:pt x="809917" y="458063"/>
                  </a:lnTo>
                  <a:lnTo>
                    <a:pt x="809917" y="440436"/>
                  </a:lnTo>
                  <a:lnTo>
                    <a:pt x="809917" y="387591"/>
                  </a:lnTo>
                  <a:lnTo>
                    <a:pt x="809917" y="176174"/>
                  </a:lnTo>
                  <a:lnTo>
                    <a:pt x="809917" y="123329"/>
                  </a:lnTo>
                  <a:lnTo>
                    <a:pt x="809917" y="88087"/>
                  </a:lnTo>
                  <a:lnTo>
                    <a:pt x="809917" y="35242"/>
                  </a:lnTo>
                  <a:close/>
                </a:path>
              </a:pathLst>
            </a:custGeom>
            <a:solidFill>
              <a:srgbClr val="00A4A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F7F3A0B3-096C-4683-B49D-3886C38525FC}"/>
                </a:ext>
              </a:extLst>
            </p:cNvPr>
            <p:cNvSpPr txBox="1"/>
            <p:nvPr/>
          </p:nvSpPr>
          <p:spPr>
            <a:xfrm>
              <a:off x="7163239" y="1323667"/>
              <a:ext cx="2967355" cy="4064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500" spc="114" dirty="0">
                  <a:latin typeface="Tahoma"/>
                  <a:cs typeface="Tahoma"/>
                </a:rPr>
                <a:t>AIM</a:t>
              </a:r>
              <a:r>
                <a:rPr sz="2500" spc="125" dirty="0">
                  <a:latin typeface="Tahoma"/>
                  <a:cs typeface="Tahoma"/>
                </a:rPr>
                <a:t>A</a:t>
              </a:r>
              <a:r>
                <a:rPr sz="2500" spc="-195" dirty="0">
                  <a:latin typeface="Tahoma"/>
                  <a:cs typeface="Tahoma"/>
                </a:rPr>
                <a:t> </a:t>
              </a:r>
              <a:r>
                <a:rPr sz="2500" spc="-40" dirty="0">
                  <a:latin typeface="Tahoma"/>
                  <a:cs typeface="Tahoma"/>
                </a:rPr>
                <a:t>P</a:t>
              </a:r>
              <a:r>
                <a:rPr sz="2500" spc="-5" dirty="0">
                  <a:latin typeface="Tahoma"/>
                  <a:cs typeface="Tahoma"/>
                </a:rPr>
                <a:t>yt</a:t>
              </a:r>
              <a:r>
                <a:rPr sz="2500" spc="-15" dirty="0">
                  <a:latin typeface="Tahoma"/>
                  <a:cs typeface="Tahoma"/>
                </a:rPr>
                <a:t>h</a:t>
              </a:r>
              <a:r>
                <a:rPr sz="2500" spc="110" dirty="0">
                  <a:latin typeface="Tahoma"/>
                  <a:cs typeface="Tahoma"/>
                </a:rPr>
                <a:t>on</a:t>
              </a:r>
              <a:r>
                <a:rPr sz="2500" spc="-150" dirty="0">
                  <a:latin typeface="Tahoma"/>
                  <a:cs typeface="Tahoma"/>
                </a:rPr>
                <a:t> </a:t>
              </a:r>
              <a:r>
                <a:rPr sz="2500" spc="70" dirty="0">
                  <a:latin typeface="Tahoma"/>
                  <a:cs typeface="Tahoma"/>
                </a:rPr>
                <a:t>Lib</a:t>
              </a:r>
              <a:r>
                <a:rPr sz="2500" spc="30" dirty="0">
                  <a:latin typeface="Tahoma"/>
                  <a:cs typeface="Tahoma"/>
                </a:rPr>
                <a:t>r</a:t>
              </a:r>
              <a:r>
                <a:rPr sz="2500" spc="-10" dirty="0">
                  <a:latin typeface="Tahoma"/>
                  <a:cs typeface="Tahoma"/>
                </a:rPr>
                <a:t>ary</a:t>
              </a:r>
              <a:endParaRPr sz="2500" dirty="0">
                <a:latin typeface="Tahoma"/>
                <a:cs typeface="Tahoma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0ED50B-6EE5-473A-8D6A-BED118C1152A}"/>
              </a:ext>
            </a:extLst>
          </p:cNvPr>
          <p:cNvGrpSpPr/>
          <p:nvPr/>
        </p:nvGrpSpPr>
        <p:grpSpPr>
          <a:xfrm>
            <a:off x="5199388" y="3256565"/>
            <a:ext cx="6337465" cy="1051504"/>
            <a:chOff x="5019509" y="2988121"/>
            <a:chExt cx="6337465" cy="1051504"/>
          </a:xfrm>
        </p:grpSpPr>
        <p:grpSp>
          <p:nvGrpSpPr>
            <p:cNvPr id="7" name="object 8">
              <a:extLst>
                <a:ext uri="{FF2B5EF4-FFF2-40B4-BE49-F238E27FC236}">
                  <a16:creationId xmlns:a16="http://schemas.microsoft.com/office/drawing/2014/main" id="{5C16FAE6-DE1B-425D-BF9C-D45914A9309A}"/>
                </a:ext>
              </a:extLst>
            </p:cNvPr>
            <p:cNvGrpSpPr/>
            <p:nvPr/>
          </p:nvGrpSpPr>
          <p:grpSpPr>
            <a:xfrm>
              <a:off x="5019509" y="2988121"/>
              <a:ext cx="6337465" cy="1051504"/>
              <a:chOff x="4526279" y="2455164"/>
              <a:chExt cx="6830695" cy="1554480"/>
            </a:xfrm>
          </p:grpSpPr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35027108-A606-4475-A5C7-B2C70B21A6F3}"/>
                  </a:ext>
                </a:extLst>
              </p:cNvPr>
              <p:cNvSpPr/>
              <p:nvPr/>
            </p:nvSpPr>
            <p:spPr>
              <a:xfrm>
                <a:off x="4526279" y="2455164"/>
                <a:ext cx="6830695" cy="1554480"/>
              </a:xfrm>
              <a:custGeom>
                <a:avLst/>
                <a:gdLst/>
                <a:ahLst/>
                <a:cxnLst/>
                <a:rect l="l" t="t" r="r" b="b"/>
                <a:pathLst>
                  <a:path w="6830695" h="1554479">
                    <a:moveTo>
                      <a:pt x="6675120" y="0"/>
                    </a:moveTo>
                    <a:lnTo>
                      <a:pt x="155448" y="0"/>
                    </a:lnTo>
                    <a:lnTo>
                      <a:pt x="106314" y="7924"/>
                    </a:lnTo>
                    <a:lnTo>
                      <a:pt x="63642" y="29992"/>
                    </a:lnTo>
                    <a:lnTo>
                      <a:pt x="29992" y="63642"/>
                    </a:lnTo>
                    <a:lnTo>
                      <a:pt x="7924" y="106314"/>
                    </a:lnTo>
                    <a:lnTo>
                      <a:pt x="0" y="155448"/>
                    </a:lnTo>
                    <a:lnTo>
                      <a:pt x="0" y="1399032"/>
                    </a:lnTo>
                    <a:lnTo>
                      <a:pt x="7924" y="1448165"/>
                    </a:lnTo>
                    <a:lnTo>
                      <a:pt x="29992" y="1490837"/>
                    </a:lnTo>
                    <a:lnTo>
                      <a:pt x="63642" y="1524487"/>
                    </a:lnTo>
                    <a:lnTo>
                      <a:pt x="106314" y="1546555"/>
                    </a:lnTo>
                    <a:lnTo>
                      <a:pt x="155448" y="1554480"/>
                    </a:lnTo>
                    <a:lnTo>
                      <a:pt x="6675120" y="1554480"/>
                    </a:lnTo>
                    <a:lnTo>
                      <a:pt x="6724253" y="1546555"/>
                    </a:lnTo>
                    <a:lnTo>
                      <a:pt x="6766925" y="1524487"/>
                    </a:lnTo>
                    <a:lnTo>
                      <a:pt x="6800575" y="1490837"/>
                    </a:lnTo>
                    <a:lnTo>
                      <a:pt x="6822643" y="1448165"/>
                    </a:lnTo>
                    <a:lnTo>
                      <a:pt x="6830568" y="1399032"/>
                    </a:lnTo>
                    <a:lnTo>
                      <a:pt x="6830568" y="155448"/>
                    </a:lnTo>
                    <a:lnTo>
                      <a:pt x="6822643" y="106314"/>
                    </a:lnTo>
                    <a:lnTo>
                      <a:pt x="6800575" y="63642"/>
                    </a:lnTo>
                    <a:lnTo>
                      <a:pt x="6766925" y="29992"/>
                    </a:lnTo>
                    <a:lnTo>
                      <a:pt x="6724253" y="7924"/>
                    </a:lnTo>
                    <a:lnTo>
                      <a:pt x="6675120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0">
                <a:extLst>
                  <a:ext uri="{FF2B5EF4-FFF2-40B4-BE49-F238E27FC236}">
                    <a16:creationId xmlns:a16="http://schemas.microsoft.com/office/drawing/2014/main" id="{54F7C381-6485-4948-B8A2-3599804E1A9B}"/>
                  </a:ext>
                </a:extLst>
              </p:cNvPr>
              <p:cNvSpPr/>
              <p:nvPr/>
            </p:nvSpPr>
            <p:spPr>
              <a:xfrm>
                <a:off x="5093270" y="2923593"/>
                <a:ext cx="66230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62304" h="621029">
                    <a:moveTo>
                      <a:pt x="426060" y="421197"/>
                    </a:moveTo>
                    <a:lnTo>
                      <a:pt x="376979" y="421197"/>
                    </a:lnTo>
                    <a:lnTo>
                      <a:pt x="470295" y="514402"/>
                    </a:lnTo>
                    <a:lnTo>
                      <a:pt x="462042" y="536028"/>
                    </a:lnTo>
                    <a:lnTo>
                      <a:pt x="467324" y="580927"/>
                    </a:lnTo>
                    <a:lnTo>
                      <a:pt x="504078" y="615906"/>
                    </a:lnTo>
                    <a:lnTo>
                      <a:pt x="530598" y="621017"/>
                    </a:lnTo>
                    <a:lnTo>
                      <a:pt x="557119" y="615906"/>
                    </a:lnTo>
                    <a:lnTo>
                      <a:pt x="580338" y="600574"/>
                    </a:lnTo>
                    <a:lnTo>
                      <a:pt x="595689" y="577382"/>
                    </a:lnTo>
                    <a:lnTo>
                      <a:pt x="600806" y="550893"/>
                    </a:lnTo>
                    <a:lnTo>
                      <a:pt x="595689" y="524404"/>
                    </a:lnTo>
                    <a:lnTo>
                      <a:pt x="580338" y="501213"/>
                    </a:lnTo>
                    <a:lnTo>
                      <a:pt x="565383" y="490661"/>
                    </a:lnTo>
                    <a:lnTo>
                      <a:pt x="494945" y="490661"/>
                    </a:lnTo>
                    <a:lnTo>
                      <a:pt x="426060" y="421197"/>
                    </a:lnTo>
                    <a:close/>
                  </a:path>
                  <a:path w="662304" h="621029">
                    <a:moveTo>
                      <a:pt x="123110" y="480549"/>
                    </a:moveTo>
                    <a:lnTo>
                      <a:pt x="101225" y="486814"/>
                    </a:lnTo>
                    <a:lnTo>
                      <a:pt x="82064" y="500334"/>
                    </a:lnTo>
                    <a:lnTo>
                      <a:pt x="66713" y="523525"/>
                    </a:lnTo>
                    <a:lnTo>
                      <a:pt x="61596" y="550014"/>
                    </a:lnTo>
                    <a:lnTo>
                      <a:pt x="66713" y="576503"/>
                    </a:lnTo>
                    <a:lnTo>
                      <a:pt x="82064" y="599694"/>
                    </a:lnTo>
                    <a:lnTo>
                      <a:pt x="105283" y="615027"/>
                    </a:lnTo>
                    <a:lnTo>
                      <a:pt x="131803" y="620138"/>
                    </a:lnTo>
                    <a:lnTo>
                      <a:pt x="158324" y="615027"/>
                    </a:lnTo>
                    <a:lnTo>
                      <a:pt x="181543" y="599694"/>
                    </a:lnTo>
                    <a:lnTo>
                      <a:pt x="195078" y="580556"/>
                    </a:lnTo>
                    <a:lnTo>
                      <a:pt x="201350" y="558697"/>
                    </a:lnTo>
                    <a:lnTo>
                      <a:pt x="200360" y="536014"/>
                    </a:lnTo>
                    <a:lnTo>
                      <a:pt x="192107" y="514402"/>
                    </a:lnTo>
                    <a:lnTo>
                      <a:pt x="216756" y="489782"/>
                    </a:lnTo>
                    <a:lnTo>
                      <a:pt x="167457" y="489782"/>
                    </a:lnTo>
                    <a:lnTo>
                      <a:pt x="145820" y="481539"/>
                    </a:lnTo>
                    <a:lnTo>
                      <a:pt x="123110" y="480549"/>
                    </a:lnTo>
                    <a:close/>
                  </a:path>
                  <a:path w="662304" h="621029">
                    <a:moveTo>
                      <a:pt x="539292" y="481429"/>
                    </a:moveTo>
                    <a:lnTo>
                      <a:pt x="516582" y="482418"/>
                    </a:lnTo>
                    <a:lnTo>
                      <a:pt x="494945" y="490661"/>
                    </a:lnTo>
                    <a:lnTo>
                      <a:pt x="565383" y="490661"/>
                    </a:lnTo>
                    <a:lnTo>
                      <a:pt x="561177" y="487694"/>
                    </a:lnTo>
                    <a:lnTo>
                      <a:pt x="539292" y="481429"/>
                    </a:lnTo>
                    <a:close/>
                  </a:path>
                  <a:path w="662304" h="621029">
                    <a:moveTo>
                      <a:pt x="218859" y="285785"/>
                    </a:moveTo>
                    <a:lnTo>
                      <a:pt x="126081" y="285785"/>
                    </a:lnTo>
                    <a:lnTo>
                      <a:pt x="242286" y="333267"/>
                    </a:lnTo>
                    <a:lnTo>
                      <a:pt x="241406" y="336785"/>
                    </a:lnTo>
                    <a:lnTo>
                      <a:pt x="251434" y="385627"/>
                    </a:lnTo>
                    <a:lnTo>
                      <a:pt x="259013" y="397456"/>
                    </a:lnTo>
                    <a:lnTo>
                      <a:pt x="167457" y="489782"/>
                    </a:lnTo>
                    <a:lnTo>
                      <a:pt x="216756" y="489782"/>
                    </a:lnTo>
                    <a:lnTo>
                      <a:pt x="285423" y="421197"/>
                    </a:lnTo>
                    <a:lnTo>
                      <a:pt x="426060" y="421197"/>
                    </a:lnTo>
                    <a:lnTo>
                      <a:pt x="403389" y="398335"/>
                    </a:lnTo>
                    <a:lnTo>
                      <a:pt x="410968" y="386630"/>
                    </a:lnTo>
                    <a:lnTo>
                      <a:pt x="416484" y="373935"/>
                    </a:lnTo>
                    <a:lnTo>
                      <a:pt x="419854" y="360251"/>
                    </a:lnTo>
                    <a:lnTo>
                      <a:pt x="420996" y="345578"/>
                    </a:lnTo>
                    <a:lnTo>
                      <a:pt x="420996" y="337664"/>
                    </a:lnTo>
                    <a:lnTo>
                      <a:pt x="420115" y="334147"/>
                    </a:lnTo>
                    <a:lnTo>
                      <a:pt x="499737" y="301613"/>
                    </a:lnTo>
                    <a:lnTo>
                      <a:pt x="407791" y="301613"/>
                    </a:lnTo>
                    <a:lnTo>
                      <a:pt x="407137" y="300733"/>
                    </a:lnTo>
                    <a:lnTo>
                      <a:pt x="254611" y="300733"/>
                    </a:lnTo>
                    <a:lnTo>
                      <a:pt x="218859" y="285785"/>
                    </a:lnTo>
                    <a:close/>
                  </a:path>
                  <a:path w="662304" h="621029">
                    <a:moveTo>
                      <a:pt x="376979" y="421197"/>
                    </a:moveTo>
                    <a:lnTo>
                      <a:pt x="285423" y="421197"/>
                    </a:lnTo>
                    <a:lnTo>
                      <a:pt x="295643" y="426459"/>
                    </a:lnTo>
                    <a:lnTo>
                      <a:pt x="306441" y="430320"/>
                    </a:lnTo>
                    <a:lnTo>
                      <a:pt x="317734" y="432697"/>
                    </a:lnTo>
                    <a:lnTo>
                      <a:pt x="329440" y="433507"/>
                    </a:lnTo>
                    <a:lnTo>
                      <a:pt x="332962" y="433507"/>
                    </a:lnTo>
                    <a:lnTo>
                      <a:pt x="344667" y="432697"/>
                    </a:lnTo>
                    <a:lnTo>
                      <a:pt x="355960" y="430320"/>
                    </a:lnTo>
                    <a:lnTo>
                      <a:pt x="366758" y="426459"/>
                    </a:lnTo>
                    <a:lnTo>
                      <a:pt x="376979" y="421197"/>
                    </a:lnTo>
                    <a:close/>
                  </a:path>
                  <a:path w="662304" h="621029">
                    <a:moveTo>
                      <a:pt x="646451" y="286665"/>
                    </a:moveTo>
                    <a:lnTo>
                      <a:pt x="536321" y="286665"/>
                    </a:lnTo>
                    <a:lnTo>
                      <a:pt x="552841" y="302355"/>
                    </a:lnTo>
                    <a:lnTo>
                      <a:pt x="573405" y="311945"/>
                    </a:lnTo>
                    <a:lnTo>
                      <a:pt x="596115" y="314610"/>
                    </a:lnTo>
                    <a:lnTo>
                      <a:pt x="619073" y="309527"/>
                    </a:lnTo>
                    <a:lnTo>
                      <a:pt x="641948" y="293493"/>
                    </a:lnTo>
                    <a:lnTo>
                      <a:pt x="646451" y="286665"/>
                    </a:lnTo>
                    <a:close/>
                  </a:path>
                  <a:path w="662304" h="621029">
                    <a:moveTo>
                      <a:pt x="70344" y="173043"/>
                    </a:moveTo>
                    <a:lnTo>
                      <a:pt x="43769" y="178291"/>
                    </a:lnTo>
                    <a:lnTo>
                      <a:pt x="21155" y="193102"/>
                    </a:lnTo>
                    <a:lnTo>
                      <a:pt x="5474" y="216321"/>
                    </a:lnTo>
                    <a:lnTo>
                      <a:pt x="0" y="243854"/>
                    </a:lnTo>
                    <a:lnTo>
                      <a:pt x="5254" y="270398"/>
                    </a:lnTo>
                    <a:lnTo>
                      <a:pt x="20082" y="292985"/>
                    </a:lnTo>
                    <a:lnTo>
                      <a:pt x="43329" y="308647"/>
                    </a:lnTo>
                    <a:lnTo>
                      <a:pt x="66287" y="313854"/>
                    </a:lnTo>
                    <a:lnTo>
                      <a:pt x="88997" y="311395"/>
                    </a:lnTo>
                    <a:lnTo>
                      <a:pt x="109561" y="301846"/>
                    </a:lnTo>
                    <a:lnTo>
                      <a:pt x="126081" y="285785"/>
                    </a:lnTo>
                    <a:lnTo>
                      <a:pt x="218859" y="285785"/>
                    </a:lnTo>
                    <a:lnTo>
                      <a:pt x="141047" y="253251"/>
                    </a:lnTo>
                    <a:lnTo>
                      <a:pt x="140497" y="230321"/>
                    </a:lnTo>
                    <a:lnTo>
                      <a:pt x="132684" y="208957"/>
                    </a:lnTo>
                    <a:lnTo>
                      <a:pt x="118268" y="191055"/>
                    </a:lnTo>
                    <a:lnTo>
                      <a:pt x="97910" y="178511"/>
                    </a:lnTo>
                    <a:lnTo>
                      <a:pt x="70344" y="173043"/>
                    </a:lnTo>
                    <a:close/>
                  </a:path>
                  <a:path w="662304" h="621029">
                    <a:moveTo>
                      <a:pt x="592057" y="173923"/>
                    </a:moveTo>
                    <a:lnTo>
                      <a:pt x="544505" y="191934"/>
                    </a:lnTo>
                    <a:lnTo>
                      <a:pt x="522029" y="231200"/>
                    </a:lnTo>
                    <a:lnTo>
                      <a:pt x="521355" y="254131"/>
                    </a:lnTo>
                    <a:lnTo>
                      <a:pt x="407791" y="301613"/>
                    </a:lnTo>
                    <a:lnTo>
                      <a:pt x="499737" y="301613"/>
                    </a:lnTo>
                    <a:lnTo>
                      <a:pt x="536321" y="286665"/>
                    </a:lnTo>
                    <a:lnTo>
                      <a:pt x="646451" y="286665"/>
                    </a:lnTo>
                    <a:lnTo>
                      <a:pt x="656817" y="270947"/>
                    </a:lnTo>
                    <a:lnTo>
                      <a:pt x="662278" y="244610"/>
                    </a:lnTo>
                    <a:lnTo>
                      <a:pt x="656927" y="217200"/>
                    </a:lnTo>
                    <a:lnTo>
                      <a:pt x="641246" y="193982"/>
                    </a:lnTo>
                    <a:lnTo>
                      <a:pt x="618632" y="179171"/>
                    </a:lnTo>
                    <a:lnTo>
                      <a:pt x="592057" y="173923"/>
                    </a:lnTo>
                    <a:close/>
                  </a:path>
                  <a:path w="662304" h="621029">
                    <a:moveTo>
                      <a:pt x="331201" y="0"/>
                    </a:moveTo>
                    <a:lnTo>
                      <a:pt x="303855" y="5552"/>
                    </a:lnTo>
                    <a:lnTo>
                      <a:pt x="281461" y="20670"/>
                    </a:lnTo>
                    <a:lnTo>
                      <a:pt x="266330" y="43042"/>
                    </a:lnTo>
                    <a:lnTo>
                      <a:pt x="260773" y="70358"/>
                    </a:lnTo>
                    <a:lnTo>
                      <a:pt x="264817" y="93549"/>
                    </a:lnTo>
                    <a:lnTo>
                      <a:pt x="275959" y="113443"/>
                    </a:lnTo>
                    <a:lnTo>
                      <a:pt x="292713" y="128721"/>
                    </a:lnTo>
                    <a:lnTo>
                      <a:pt x="313594" y="138064"/>
                    </a:lnTo>
                    <a:lnTo>
                      <a:pt x="313594" y="259407"/>
                    </a:lnTo>
                    <a:lnTo>
                      <a:pt x="295341" y="264751"/>
                    </a:lnTo>
                    <a:lnTo>
                      <a:pt x="279151" y="273805"/>
                    </a:lnTo>
                    <a:lnTo>
                      <a:pt x="265436" y="285991"/>
                    </a:lnTo>
                    <a:lnTo>
                      <a:pt x="254611" y="300733"/>
                    </a:lnTo>
                    <a:lnTo>
                      <a:pt x="407137" y="300733"/>
                    </a:lnTo>
                    <a:lnTo>
                      <a:pt x="396841" y="286871"/>
                    </a:lnTo>
                    <a:lnTo>
                      <a:pt x="382921" y="274684"/>
                    </a:lnTo>
                    <a:lnTo>
                      <a:pt x="366690" y="265630"/>
                    </a:lnTo>
                    <a:lnTo>
                      <a:pt x="348808" y="260286"/>
                    </a:lnTo>
                    <a:lnTo>
                      <a:pt x="348808" y="138064"/>
                    </a:lnTo>
                    <a:lnTo>
                      <a:pt x="369688" y="128721"/>
                    </a:lnTo>
                    <a:lnTo>
                      <a:pt x="386442" y="113443"/>
                    </a:lnTo>
                    <a:lnTo>
                      <a:pt x="397584" y="93549"/>
                    </a:lnTo>
                    <a:lnTo>
                      <a:pt x="401628" y="70358"/>
                    </a:lnTo>
                    <a:lnTo>
                      <a:pt x="396071" y="43042"/>
                    </a:lnTo>
                    <a:lnTo>
                      <a:pt x="380940" y="20670"/>
                    </a:lnTo>
                    <a:lnTo>
                      <a:pt x="358546" y="5552"/>
                    </a:lnTo>
                    <a:lnTo>
                      <a:pt x="331201" y="0"/>
                    </a:lnTo>
                    <a:close/>
                  </a:path>
                </a:pathLst>
              </a:custGeom>
              <a:solidFill>
                <a:srgbClr val="09953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C415AC8B-AF76-4B0F-8F0B-8E8E84247DA0}"/>
                </a:ext>
              </a:extLst>
            </p:cNvPr>
            <p:cNvSpPr txBox="1"/>
            <p:nvPr/>
          </p:nvSpPr>
          <p:spPr>
            <a:xfrm>
              <a:off x="6773497" y="3311736"/>
              <a:ext cx="3910329" cy="4064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500" spc="50" dirty="0">
                  <a:latin typeface="Tahoma"/>
                  <a:cs typeface="Tahoma"/>
                </a:rPr>
                <a:t>A* Search Algorithm</a:t>
              </a:r>
              <a:endParaRPr lang="en-US" sz="2500" dirty="0">
                <a:latin typeface="Tahoma"/>
                <a:cs typeface="Tahoma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BB960E-31B1-41D3-B184-70BAB823550B}"/>
              </a:ext>
            </a:extLst>
          </p:cNvPr>
          <p:cNvGrpSpPr/>
          <p:nvPr/>
        </p:nvGrpSpPr>
        <p:grpSpPr>
          <a:xfrm>
            <a:off x="5199388" y="4618492"/>
            <a:ext cx="6337465" cy="1872315"/>
            <a:chOff x="5019509" y="4901240"/>
            <a:chExt cx="6337465" cy="1872315"/>
          </a:xfrm>
        </p:grpSpPr>
        <p:grpSp>
          <p:nvGrpSpPr>
            <p:cNvPr id="10" name="object 12">
              <a:extLst>
                <a:ext uri="{FF2B5EF4-FFF2-40B4-BE49-F238E27FC236}">
                  <a16:creationId xmlns:a16="http://schemas.microsoft.com/office/drawing/2014/main" id="{CA724512-8E9D-46D5-8FEF-9F0F0F5331E8}"/>
                </a:ext>
              </a:extLst>
            </p:cNvPr>
            <p:cNvGrpSpPr/>
            <p:nvPr/>
          </p:nvGrpSpPr>
          <p:grpSpPr>
            <a:xfrm>
              <a:off x="5019509" y="4901240"/>
              <a:ext cx="6337465" cy="1872315"/>
              <a:chOff x="4526279" y="4398263"/>
              <a:chExt cx="6830695" cy="2767917"/>
            </a:xfrm>
          </p:grpSpPr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4A6F8DFE-4055-4A71-BA7D-099201D1E483}"/>
                  </a:ext>
                </a:extLst>
              </p:cNvPr>
              <p:cNvSpPr/>
              <p:nvPr/>
            </p:nvSpPr>
            <p:spPr>
              <a:xfrm>
                <a:off x="4526279" y="4398263"/>
                <a:ext cx="6830695" cy="2767917"/>
              </a:xfrm>
              <a:custGeom>
                <a:avLst/>
                <a:gdLst/>
                <a:ahLst/>
                <a:cxnLst/>
                <a:rect l="l" t="t" r="r" b="b"/>
                <a:pathLst>
                  <a:path w="6830695" h="1554479">
                    <a:moveTo>
                      <a:pt x="6675120" y="0"/>
                    </a:moveTo>
                    <a:lnTo>
                      <a:pt x="155448" y="0"/>
                    </a:lnTo>
                    <a:lnTo>
                      <a:pt x="106314" y="7924"/>
                    </a:lnTo>
                    <a:lnTo>
                      <a:pt x="63642" y="29992"/>
                    </a:lnTo>
                    <a:lnTo>
                      <a:pt x="29992" y="63642"/>
                    </a:lnTo>
                    <a:lnTo>
                      <a:pt x="7924" y="106314"/>
                    </a:lnTo>
                    <a:lnTo>
                      <a:pt x="0" y="155448"/>
                    </a:lnTo>
                    <a:lnTo>
                      <a:pt x="0" y="1399032"/>
                    </a:lnTo>
                    <a:lnTo>
                      <a:pt x="7924" y="1448165"/>
                    </a:lnTo>
                    <a:lnTo>
                      <a:pt x="29992" y="1490837"/>
                    </a:lnTo>
                    <a:lnTo>
                      <a:pt x="63642" y="1524487"/>
                    </a:lnTo>
                    <a:lnTo>
                      <a:pt x="106314" y="1546555"/>
                    </a:lnTo>
                    <a:lnTo>
                      <a:pt x="155448" y="1554480"/>
                    </a:lnTo>
                    <a:lnTo>
                      <a:pt x="6675120" y="1554480"/>
                    </a:lnTo>
                    <a:lnTo>
                      <a:pt x="6724253" y="1546555"/>
                    </a:lnTo>
                    <a:lnTo>
                      <a:pt x="6766925" y="1524487"/>
                    </a:lnTo>
                    <a:lnTo>
                      <a:pt x="6800575" y="1490837"/>
                    </a:lnTo>
                    <a:lnTo>
                      <a:pt x="6822643" y="1448165"/>
                    </a:lnTo>
                    <a:lnTo>
                      <a:pt x="6830568" y="1399032"/>
                    </a:lnTo>
                    <a:lnTo>
                      <a:pt x="6830568" y="155448"/>
                    </a:lnTo>
                    <a:lnTo>
                      <a:pt x="6822643" y="106314"/>
                    </a:lnTo>
                    <a:lnTo>
                      <a:pt x="6800575" y="63642"/>
                    </a:lnTo>
                    <a:lnTo>
                      <a:pt x="6766925" y="29992"/>
                    </a:lnTo>
                    <a:lnTo>
                      <a:pt x="6724253" y="7924"/>
                    </a:lnTo>
                    <a:lnTo>
                      <a:pt x="6675120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4">
                <a:extLst>
                  <a:ext uri="{FF2B5EF4-FFF2-40B4-BE49-F238E27FC236}">
                    <a16:creationId xmlns:a16="http://schemas.microsoft.com/office/drawing/2014/main" id="{033261D5-A243-4DA2-AD2A-6DF0D05A28C3}"/>
                  </a:ext>
                </a:extLst>
              </p:cNvPr>
              <p:cNvSpPr/>
              <p:nvPr/>
            </p:nvSpPr>
            <p:spPr>
              <a:xfrm>
                <a:off x="5230787" y="5026596"/>
                <a:ext cx="387350" cy="387985"/>
              </a:xfrm>
              <a:custGeom>
                <a:avLst/>
                <a:gdLst/>
                <a:ahLst/>
                <a:cxnLst/>
                <a:rect l="l" t="t" r="r" b="b"/>
                <a:pathLst>
                  <a:path w="387350" h="387985">
                    <a:moveTo>
                      <a:pt x="35217" y="175247"/>
                    </a:moveTo>
                    <a:lnTo>
                      <a:pt x="27343" y="167360"/>
                    </a:lnTo>
                    <a:lnTo>
                      <a:pt x="7886" y="167360"/>
                    </a:lnTo>
                    <a:lnTo>
                      <a:pt x="0" y="175247"/>
                    </a:lnTo>
                    <a:lnTo>
                      <a:pt x="0" y="194703"/>
                    </a:lnTo>
                    <a:lnTo>
                      <a:pt x="7886" y="202603"/>
                    </a:lnTo>
                    <a:lnTo>
                      <a:pt x="27343" y="202603"/>
                    </a:lnTo>
                    <a:lnTo>
                      <a:pt x="35217" y="194703"/>
                    </a:lnTo>
                    <a:lnTo>
                      <a:pt x="35217" y="184988"/>
                    </a:lnTo>
                    <a:lnTo>
                      <a:pt x="35217" y="175247"/>
                    </a:lnTo>
                    <a:close/>
                  </a:path>
                  <a:path w="387350" h="387985">
                    <a:moveTo>
                      <a:pt x="211289" y="360235"/>
                    </a:moveTo>
                    <a:lnTo>
                      <a:pt x="203403" y="352348"/>
                    </a:lnTo>
                    <a:lnTo>
                      <a:pt x="183959" y="352348"/>
                    </a:lnTo>
                    <a:lnTo>
                      <a:pt x="176072" y="360235"/>
                    </a:lnTo>
                    <a:lnTo>
                      <a:pt x="176072" y="379691"/>
                    </a:lnTo>
                    <a:lnTo>
                      <a:pt x="183959" y="387578"/>
                    </a:lnTo>
                    <a:lnTo>
                      <a:pt x="203403" y="387578"/>
                    </a:lnTo>
                    <a:lnTo>
                      <a:pt x="211289" y="379691"/>
                    </a:lnTo>
                    <a:lnTo>
                      <a:pt x="211289" y="369963"/>
                    </a:lnTo>
                    <a:lnTo>
                      <a:pt x="211289" y="360235"/>
                    </a:lnTo>
                    <a:close/>
                  </a:path>
                  <a:path w="387350" h="387985">
                    <a:moveTo>
                      <a:pt x="211289" y="7886"/>
                    </a:moveTo>
                    <a:lnTo>
                      <a:pt x="203403" y="0"/>
                    </a:lnTo>
                    <a:lnTo>
                      <a:pt x="183959" y="0"/>
                    </a:lnTo>
                    <a:lnTo>
                      <a:pt x="176072" y="7886"/>
                    </a:lnTo>
                    <a:lnTo>
                      <a:pt x="176072" y="27343"/>
                    </a:lnTo>
                    <a:lnTo>
                      <a:pt x="183959" y="35229"/>
                    </a:lnTo>
                    <a:lnTo>
                      <a:pt x="203403" y="35229"/>
                    </a:lnTo>
                    <a:lnTo>
                      <a:pt x="211289" y="27343"/>
                    </a:lnTo>
                    <a:lnTo>
                      <a:pt x="211289" y="17614"/>
                    </a:lnTo>
                    <a:lnTo>
                      <a:pt x="211289" y="7886"/>
                    </a:lnTo>
                    <a:close/>
                  </a:path>
                  <a:path w="387350" h="387985">
                    <a:moveTo>
                      <a:pt x="387350" y="175247"/>
                    </a:moveTo>
                    <a:lnTo>
                      <a:pt x="379476" y="167360"/>
                    </a:lnTo>
                    <a:lnTo>
                      <a:pt x="360032" y="167360"/>
                    </a:lnTo>
                    <a:lnTo>
                      <a:pt x="352145" y="175247"/>
                    </a:lnTo>
                    <a:lnTo>
                      <a:pt x="352145" y="194703"/>
                    </a:lnTo>
                    <a:lnTo>
                      <a:pt x="360032" y="202603"/>
                    </a:lnTo>
                    <a:lnTo>
                      <a:pt x="379476" y="202603"/>
                    </a:lnTo>
                    <a:lnTo>
                      <a:pt x="387350" y="194703"/>
                    </a:lnTo>
                    <a:lnTo>
                      <a:pt x="387350" y="184988"/>
                    </a:lnTo>
                    <a:lnTo>
                      <a:pt x="387350" y="175247"/>
                    </a:lnTo>
                    <a:close/>
                  </a:path>
                </a:pathLst>
              </a:custGeom>
              <a:solidFill>
                <a:srgbClr val="E6472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5">
                <a:extLst>
                  <a:ext uri="{FF2B5EF4-FFF2-40B4-BE49-F238E27FC236}">
                    <a16:creationId xmlns:a16="http://schemas.microsoft.com/office/drawing/2014/main" id="{032FA980-8DBD-4E66-9142-BFE2A9F9403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06864" y="5088251"/>
                <a:ext cx="117085" cy="222859"/>
              </a:xfrm>
              <a:prstGeom prst="rect">
                <a:avLst/>
              </a:prstGeom>
            </p:spPr>
          </p:pic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135B5050-59E3-4D72-861E-108A8E698503}"/>
                  </a:ext>
                </a:extLst>
              </p:cNvPr>
              <p:cNvSpPr/>
              <p:nvPr/>
            </p:nvSpPr>
            <p:spPr>
              <a:xfrm>
                <a:off x="5125545" y="4832784"/>
                <a:ext cx="598805" cy="686435"/>
              </a:xfrm>
              <a:custGeom>
                <a:avLst/>
                <a:gdLst/>
                <a:ahLst/>
                <a:cxnLst/>
                <a:rect l="l" t="t" r="r" b="b"/>
                <a:pathLst>
                  <a:path w="598804" h="686435">
                    <a:moveTo>
                      <a:pt x="325336" y="52866"/>
                    </a:moveTo>
                    <a:lnTo>
                      <a:pt x="272515" y="52866"/>
                    </a:lnTo>
                    <a:lnTo>
                      <a:pt x="272515" y="88982"/>
                    </a:lnTo>
                    <a:lnTo>
                      <a:pt x="226961" y="96561"/>
                    </a:lnTo>
                    <a:lnTo>
                      <a:pt x="183986" y="110722"/>
                    </a:lnTo>
                    <a:lnTo>
                      <a:pt x="144148" y="130937"/>
                    </a:lnTo>
                    <a:lnTo>
                      <a:pt x="108006" y="156677"/>
                    </a:lnTo>
                    <a:lnTo>
                      <a:pt x="76117" y="187412"/>
                    </a:lnTo>
                    <a:lnTo>
                      <a:pt x="49039" y="222613"/>
                    </a:lnTo>
                    <a:lnTo>
                      <a:pt x="27330" y="261751"/>
                    </a:lnTo>
                    <a:lnTo>
                      <a:pt x="11548" y="304296"/>
                    </a:lnTo>
                    <a:lnTo>
                      <a:pt x="2250" y="349719"/>
                    </a:lnTo>
                    <a:lnTo>
                      <a:pt x="0" y="396036"/>
                    </a:lnTo>
                    <a:lnTo>
                      <a:pt x="4719" y="441178"/>
                    </a:lnTo>
                    <a:lnTo>
                      <a:pt x="16010" y="484492"/>
                    </a:lnTo>
                    <a:lnTo>
                      <a:pt x="33474" y="525328"/>
                    </a:lnTo>
                    <a:lnTo>
                      <a:pt x="56713" y="563031"/>
                    </a:lnTo>
                    <a:lnTo>
                      <a:pt x="85329" y="596950"/>
                    </a:lnTo>
                    <a:lnTo>
                      <a:pt x="118922" y="626432"/>
                    </a:lnTo>
                    <a:lnTo>
                      <a:pt x="157094" y="650824"/>
                    </a:lnTo>
                    <a:lnTo>
                      <a:pt x="199447" y="669475"/>
                    </a:lnTo>
                    <a:lnTo>
                      <a:pt x="244161" y="681455"/>
                    </a:lnTo>
                    <a:lnTo>
                      <a:pt x="289208" y="686431"/>
                    </a:lnTo>
                    <a:lnTo>
                      <a:pt x="333879" y="684644"/>
                    </a:lnTo>
                    <a:lnTo>
                      <a:pt x="377462" y="676332"/>
                    </a:lnTo>
                    <a:lnTo>
                      <a:pt x="419249" y="661735"/>
                    </a:lnTo>
                    <a:lnTo>
                      <a:pt x="458529" y="641091"/>
                    </a:lnTo>
                    <a:lnTo>
                      <a:pt x="467869" y="634240"/>
                    </a:lnTo>
                    <a:lnTo>
                      <a:pt x="298926" y="634240"/>
                    </a:lnTo>
                    <a:lnTo>
                      <a:pt x="249157" y="629242"/>
                    </a:lnTo>
                    <a:lnTo>
                      <a:pt x="202845" y="614902"/>
                    </a:lnTo>
                    <a:lnTo>
                      <a:pt x="160968" y="592201"/>
                    </a:lnTo>
                    <a:lnTo>
                      <a:pt x="124508" y="562119"/>
                    </a:lnTo>
                    <a:lnTo>
                      <a:pt x="94444" y="525637"/>
                    </a:lnTo>
                    <a:lnTo>
                      <a:pt x="71756" y="483735"/>
                    </a:lnTo>
                    <a:lnTo>
                      <a:pt x="57425" y="437395"/>
                    </a:lnTo>
                    <a:lnTo>
                      <a:pt x="52430" y="387597"/>
                    </a:lnTo>
                    <a:lnTo>
                      <a:pt x="57425" y="337798"/>
                    </a:lnTo>
                    <a:lnTo>
                      <a:pt x="71756" y="291458"/>
                    </a:lnTo>
                    <a:lnTo>
                      <a:pt x="94444" y="249557"/>
                    </a:lnTo>
                    <a:lnTo>
                      <a:pt x="124508" y="213074"/>
                    </a:lnTo>
                    <a:lnTo>
                      <a:pt x="160968" y="182992"/>
                    </a:lnTo>
                    <a:lnTo>
                      <a:pt x="202845" y="160291"/>
                    </a:lnTo>
                    <a:lnTo>
                      <a:pt x="249157" y="145951"/>
                    </a:lnTo>
                    <a:lnTo>
                      <a:pt x="298926" y="140953"/>
                    </a:lnTo>
                    <a:lnTo>
                      <a:pt x="537258" y="140953"/>
                    </a:lnTo>
                    <a:lnTo>
                      <a:pt x="538351" y="139192"/>
                    </a:lnTo>
                    <a:lnTo>
                      <a:pt x="466191" y="139192"/>
                    </a:lnTo>
                    <a:lnTo>
                      <a:pt x="433412" y="120088"/>
                    </a:lnTo>
                    <a:lnTo>
                      <a:pt x="398734" y="105278"/>
                    </a:lnTo>
                    <a:lnTo>
                      <a:pt x="362572" y="95093"/>
                    </a:lnTo>
                    <a:lnTo>
                      <a:pt x="325336" y="89863"/>
                    </a:lnTo>
                    <a:lnTo>
                      <a:pt x="325336" y="52866"/>
                    </a:lnTo>
                    <a:close/>
                  </a:path>
                  <a:path w="598804" h="686435">
                    <a:moveTo>
                      <a:pt x="537258" y="140953"/>
                    </a:moveTo>
                    <a:lnTo>
                      <a:pt x="298926" y="140953"/>
                    </a:lnTo>
                    <a:lnTo>
                      <a:pt x="348694" y="145951"/>
                    </a:lnTo>
                    <a:lnTo>
                      <a:pt x="395007" y="160291"/>
                    </a:lnTo>
                    <a:lnTo>
                      <a:pt x="436883" y="182992"/>
                    </a:lnTo>
                    <a:lnTo>
                      <a:pt x="473344" y="213074"/>
                    </a:lnTo>
                    <a:lnTo>
                      <a:pt x="503408" y="249557"/>
                    </a:lnTo>
                    <a:lnTo>
                      <a:pt x="526095" y="291458"/>
                    </a:lnTo>
                    <a:lnTo>
                      <a:pt x="540427" y="337798"/>
                    </a:lnTo>
                    <a:lnTo>
                      <a:pt x="545422" y="387597"/>
                    </a:lnTo>
                    <a:lnTo>
                      <a:pt x="540427" y="437395"/>
                    </a:lnTo>
                    <a:lnTo>
                      <a:pt x="526095" y="483735"/>
                    </a:lnTo>
                    <a:lnTo>
                      <a:pt x="503408" y="525637"/>
                    </a:lnTo>
                    <a:lnTo>
                      <a:pt x="473344" y="562119"/>
                    </a:lnTo>
                    <a:lnTo>
                      <a:pt x="436883" y="592201"/>
                    </a:lnTo>
                    <a:lnTo>
                      <a:pt x="395007" y="614902"/>
                    </a:lnTo>
                    <a:lnTo>
                      <a:pt x="348694" y="629242"/>
                    </a:lnTo>
                    <a:lnTo>
                      <a:pt x="298926" y="634240"/>
                    </a:lnTo>
                    <a:lnTo>
                      <a:pt x="467869" y="634240"/>
                    </a:lnTo>
                    <a:lnTo>
                      <a:pt x="526727" y="582620"/>
                    </a:lnTo>
                    <a:lnTo>
                      <a:pt x="554225" y="545272"/>
                    </a:lnTo>
                    <a:lnTo>
                      <a:pt x="575637" y="504161"/>
                    </a:lnTo>
                    <a:lnTo>
                      <a:pt x="590079" y="461202"/>
                    </a:lnTo>
                    <a:lnTo>
                      <a:pt x="597688" y="417155"/>
                    </a:lnTo>
                    <a:lnTo>
                      <a:pt x="598602" y="372781"/>
                    </a:lnTo>
                    <a:lnTo>
                      <a:pt x="592959" y="328843"/>
                    </a:lnTo>
                    <a:lnTo>
                      <a:pt x="580896" y="286101"/>
                    </a:lnTo>
                    <a:lnTo>
                      <a:pt x="562551" y="245316"/>
                    </a:lnTo>
                    <a:lnTo>
                      <a:pt x="538062" y="207250"/>
                    </a:lnTo>
                    <a:lnTo>
                      <a:pt x="507567" y="172665"/>
                    </a:lnTo>
                    <a:lnTo>
                      <a:pt x="533977" y="146239"/>
                    </a:lnTo>
                    <a:lnTo>
                      <a:pt x="537258" y="140953"/>
                    </a:lnTo>
                    <a:close/>
                  </a:path>
                  <a:path w="598804" h="686435">
                    <a:moveTo>
                      <a:pt x="514940" y="101534"/>
                    </a:moveTo>
                    <a:lnTo>
                      <a:pt x="504995" y="103048"/>
                    </a:lnTo>
                    <a:lnTo>
                      <a:pt x="496122" y="108361"/>
                    </a:lnTo>
                    <a:lnTo>
                      <a:pt x="466191" y="139192"/>
                    </a:lnTo>
                    <a:lnTo>
                      <a:pt x="538351" y="139192"/>
                    </a:lnTo>
                    <a:lnTo>
                      <a:pt x="539410" y="137485"/>
                    </a:lnTo>
                    <a:lnTo>
                      <a:pt x="541130" y="127740"/>
                    </a:lnTo>
                    <a:lnTo>
                      <a:pt x="539053" y="117996"/>
                    </a:lnTo>
                    <a:lnTo>
                      <a:pt x="533097" y="109242"/>
                    </a:lnTo>
                    <a:lnTo>
                      <a:pt x="524720" y="103654"/>
                    </a:lnTo>
                    <a:lnTo>
                      <a:pt x="514940" y="101534"/>
                    </a:lnTo>
                    <a:close/>
                  </a:path>
                  <a:path w="598804" h="686435">
                    <a:moveTo>
                      <a:pt x="404567" y="0"/>
                    </a:moveTo>
                    <a:lnTo>
                      <a:pt x="193285" y="0"/>
                    </a:lnTo>
                    <a:lnTo>
                      <a:pt x="193285" y="52866"/>
                    </a:lnTo>
                    <a:lnTo>
                      <a:pt x="404567" y="52866"/>
                    </a:lnTo>
                    <a:lnTo>
                      <a:pt x="404567" y="0"/>
                    </a:lnTo>
                    <a:close/>
                  </a:path>
                </a:pathLst>
              </a:custGeom>
              <a:solidFill>
                <a:srgbClr val="E6472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3020EF95-B38E-4099-AEB2-8A2CEB521AAC}"/>
                </a:ext>
              </a:extLst>
            </p:cNvPr>
            <p:cNvSpPr txBox="1"/>
            <p:nvPr/>
          </p:nvSpPr>
          <p:spPr>
            <a:xfrm>
              <a:off x="6623597" y="5036079"/>
              <a:ext cx="4272915" cy="14997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2870"/>
                </a:lnSpc>
                <a:spcBef>
                  <a:spcPts val="95"/>
                </a:spcBef>
              </a:pPr>
              <a:r>
                <a:rPr lang="en-US" sz="2500" spc="135" dirty="0">
                  <a:latin typeface="Tahoma"/>
                  <a:cs typeface="Tahoma"/>
                </a:rPr>
                <a:t>The cost of each move is the duration of each move. Heuristic is the remaining duration.</a:t>
              </a:r>
              <a:endParaRPr sz="2500" dirty="0">
                <a:latin typeface="Tahoma"/>
                <a:cs typeface="Tahom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06B707-D021-4EED-873F-B84AD0E1D9E3}"/>
              </a:ext>
            </a:extLst>
          </p:cNvPr>
          <p:cNvGrpSpPr/>
          <p:nvPr/>
        </p:nvGrpSpPr>
        <p:grpSpPr>
          <a:xfrm>
            <a:off x="2413355" y="3425252"/>
            <a:ext cx="2172576" cy="708300"/>
            <a:chOff x="5019507" y="1015039"/>
            <a:chExt cx="6337468" cy="1051504"/>
          </a:xfrm>
          <a:solidFill>
            <a:srgbClr val="006600"/>
          </a:solidFill>
        </p:grpSpPr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9673BFF5-DFEB-410C-9A61-770322CB7AC1}"/>
                </a:ext>
              </a:extLst>
            </p:cNvPr>
            <p:cNvSpPr/>
            <p:nvPr/>
          </p:nvSpPr>
          <p:spPr>
            <a:xfrm>
              <a:off x="5019510" y="1015039"/>
              <a:ext cx="6337465" cy="1051504"/>
            </a:xfrm>
            <a:custGeom>
              <a:avLst/>
              <a:gdLst/>
              <a:ahLst/>
              <a:cxnLst/>
              <a:rect l="l" t="t" r="r" b="b"/>
              <a:pathLst>
                <a:path w="6830695" h="1554480">
                  <a:moveTo>
                    <a:pt x="6675120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0" y="1399032"/>
                  </a:lnTo>
                  <a:lnTo>
                    <a:pt x="7924" y="1448165"/>
                  </a:lnTo>
                  <a:lnTo>
                    <a:pt x="29992" y="1490837"/>
                  </a:lnTo>
                  <a:lnTo>
                    <a:pt x="63642" y="1524487"/>
                  </a:lnTo>
                  <a:lnTo>
                    <a:pt x="106314" y="1546555"/>
                  </a:lnTo>
                  <a:lnTo>
                    <a:pt x="155448" y="1554480"/>
                  </a:lnTo>
                  <a:lnTo>
                    <a:pt x="6675120" y="1554480"/>
                  </a:lnTo>
                  <a:lnTo>
                    <a:pt x="6724253" y="1546555"/>
                  </a:lnTo>
                  <a:lnTo>
                    <a:pt x="6766925" y="1524487"/>
                  </a:lnTo>
                  <a:lnTo>
                    <a:pt x="6800575" y="1490837"/>
                  </a:lnTo>
                  <a:lnTo>
                    <a:pt x="6822643" y="1448165"/>
                  </a:lnTo>
                  <a:lnTo>
                    <a:pt x="6830568" y="1399032"/>
                  </a:lnTo>
                  <a:lnTo>
                    <a:pt x="6830568" y="155448"/>
                  </a:lnTo>
                  <a:lnTo>
                    <a:pt x="6822643" y="106314"/>
                  </a:lnTo>
                  <a:lnTo>
                    <a:pt x="6800575" y="63642"/>
                  </a:lnTo>
                  <a:lnTo>
                    <a:pt x="6766925" y="29992"/>
                  </a:lnTo>
                  <a:lnTo>
                    <a:pt x="6724253" y="7924"/>
                  </a:lnTo>
                  <a:lnTo>
                    <a:pt x="6675120" y="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rgbClr val="FFFF00"/>
                </a:solidFill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6B7E499-3338-48D2-925A-9FD49BAB9D3B}"/>
                </a:ext>
              </a:extLst>
            </p:cNvPr>
            <p:cNvSpPr txBox="1"/>
            <p:nvPr/>
          </p:nvSpPr>
          <p:spPr>
            <a:xfrm>
              <a:off x="5019507" y="1221245"/>
              <a:ext cx="6337465" cy="58922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n-US" sz="2500" b="1" spc="114" dirty="0">
                  <a:solidFill>
                    <a:srgbClr val="FFFF00"/>
                  </a:solidFill>
                  <a:latin typeface="Tahoma"/>
                  <a:cs typeface="Tahoma"/>
                </a:rPr>
                <a:t>Strategy</a:t>
              </a:r>
              <a:endParaRPr sz="2500" b="1" dirty="0">
                <a:solidFill>
                  <a:srgbClr val="FFFF00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BE08716-A89D-4469-9C18-0224B4E1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230" y="3648723"/>
            <a:ext cx="4167261" cy="29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84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CFAC-A2E0-4F61-B7AA-87C6480B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100" dirty="0"/>
              <a:t>PLANNING</a:t>
            </a:r>
            <a:r>
              <a:rPr lang="en-US" sz="3600" spc="-240" dirty="0"/>
              <a:t> </a:t>
            </a:r>
            <a:r>
              <a:rPr lang="en-US" sz="3600" spc="185" dirty="0"/>
              <a:t>AS</a:t>
            </a:r>
            <a:r>
              <a:rPr lang="en-US" sz="3600" spc="-235" dirty="0"/>
              <a:t> </a:t>
            </a:r>
            <a:r>
              <a:rPr lang="en-US" sz="3600" spc="145" dirty="0"/>
              <a:t>A</a:t>
            </a:r>
            <a:r>
              <a:rPr lang="en-US" sz="3600" spc="-240" dirty="0"/>
              <a:t> </a:t>
            </a:r>
            <a:r>
              <a:rPr lang="en-US" sz="3600" spc="-10" dirty="0"/>
              <a:t>TREE</a:t>
            </a:r>
            <a:r>
              <a:rPr lang="en-US" sz="3600" spc="-235" dirty="0"/>
              <a:t> </a:t>
            </a:r>
            <a:r>
              <a:rPr lang="en-US" sz="3600" spc="85" dirty="0"/>
              <a:t>SEARCH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5A79B-0370-477F-AC18-22DD826F6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</p:spPr>
        <p:txBody>
          <a:bodyPr/>
          <a:lstStyle/>
          <a:p>
            <a:fld id="{FB7109C7-79F3-465F-95C8-026B02719452}" type="slidenum">
              <a:rPr lang="en-US" smtClean="0"/>
              <a:pPr/>
              <a:t>3</a:t>
            </a:fld>
            <a:r>
              <a:rPr lang="en-US" dirty="0"/>
              <a:t>/7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EE4201-F90E-4819-A75D-D67090BCD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956156"/>
              </p:ext>
            </p:extLst>
          </p:nvPr>
        </p:nvGraphicFramePr>
        <p:xfrm>
          <a:off x="693668" y="1282359"/>
          <a:ext cx="10804665" cy="435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26298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C5A6-3D21-4889-87CE-69FA9A53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3029D9-388C-40A2-AF99-C159FFE0F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097710"/>
              </p:ext>
            </p:extLst>
          </p:nvPr>
        </p:nvGraphicFramePr>
        <p:xfrm>
          <a:off x="1556674" y="1468180"/>
          <a:ext cx="9078652" cy="47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9B602-A77E-4B70-972D-F8ECB2709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</p:spPr>
        <p:txBody>
          <a:bodyPr/>
          <a:lstStyle/>
          <a:p>
            <a:fld id="{FB7109C7-79F3-465F-95C8-026B02719452}" type="slidenum">
              <a:rPr lang="en-US" smtClean="0"/>
              <a:pPr/>
              <a:t>4</a:t>
            </a:fld>
            <a:r>
              <a:rPr lang="en-US" dirty="0"/>
              <a:t>/7</a:t>
            </a:r>
          </a:p>
        </p:txBody>
      </p:sp>
    </p:spTree>
    <p:extLst>
      <p:ext uri="{BB962C8B-B14F-4D97-AF65-F5344CB8AC3E}">
        <p14:creationId xmlns:p14="http://schemas.microsoft.com/office/powerpoint/2010/main" val="381286728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5EF9-C690-4ED4-9616-C110DA62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MOVES EXAMPLES	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913E80-CFCA-480B-A2F5-93D064A4D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218912"/>
              </p:ext>
            </p:extLst>
          </p:nvPr>
        </p:nvGraphicFramePr>
        <p:xfrm>
          <a:off x="2323758" y="1648918"/>
          <a:ext cx="2662862" cy="469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B5968-0508-47CB-B7BE-C9427C24B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5932" y="6490807"/>
            <a:ext cx="932919" cy="365125"/>
          </a:xfrm>
        </p:spPr>
        <p:txBody>
          <a:bodyPr/>
          <a:lstStyle/>
          <a:p>
            <a:fld id="{FB7109C7-79F3-465F-95C8-026B02719452}" type="slidenum">
              <a:rPr lang="en-US" smtClean="0"/>
              <a:pPr/>
              <a:t>5</a:t>
            </a:fld>
            <a:r>
              <a:rPr lang="en-US" dirty="0"/>
              <a:t>/7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8073D61-8680-49B7-BE41-33CA987D7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348087"/>
              </p:ext>
            </p:extLst>
          </p:nvPr>
        </p:nvGraphicFramePr>
        <p:xfrm>
          <a:off x="7073057" y="1648919"/>
          <a:ext cx="2662862" cy="469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805216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24D2-021E-4BE5-AD4F-A0D37BA2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06975-10B9-4C5C-A6B4-2AFB3A210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6/7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BED4EF-FF90-4E3D-9DC1-3AEE11989B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032982"/>
            <a:ext cx="8172450" cy="5457825"/>
          </a:xfrm>
        </p:spPr>
      </p:pic>
    </p:spTree>
    <p:extLst>
      <p:ext uri="{BB962C8B-B14F-4D97-AF65-F5344CB8AC3E}">
        <p14:creationId xmlns:p14="http://schemas.microsoft.com/office/powerpoint/2010/main" val="193906980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4EB17-2D83-4C5E-9DC6-46C697ED7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36" y="1899006"/>
            <a:ext cx="9758864" cy="4414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D26E0-31B4-44E6-A718-F65497838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51" y="1359212"/>
            <a:ext cx="5004274" cy="20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919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193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MT</vt:lpstr>
      <vt:lpstr>Calibri</vt:lpstr>
      <vt:lpstr>Microsoft Sans Serif</vt:lpstr>
      <vt:lpstr>Tahoma</vt:lpstr>
      <vt:lpstr>Wingdings</vt:lpstr>
      <vt:lpstr>1_Office Theme</vt:lpstr>
      <vt:lpstr>PowerPoint Presentation</vt:lpstr>
      <vt:lpstr>NAO CHALLENGE – 2021</vt:lpstr>
      <vt:lpstr>PLANNING AS A TREE SEARCH</vt:lpstr>
      <vt:lpstr>CONSTRAINTS</vt:lpstr>
      <vt:lpstr>MOVES EXAMPLES 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Rooshan Saleem Butt</dc:creator>
  <cp:lastModifiedBy>Ammara Ghalib</cp:lastModifiedBy>
  <cp:revision>53</cp:revision>
  <dcterms:created xsi:type="dcterms:W3CDTF">2021-12-03T22:42:51Z</dcterms:created>
  <dcterms:modified xsi:type="dcterms:W3CDTF">2021-12-04T09:18:00Z</dcterms:modified>
</cp:coreProperties>
</file>